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第51课 认识元组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7365" y="-48895"/>
            <a:ext cx="5687060" cy="64877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t="10006"/>
          <a:stretch>
            <a:fillRect/>
          </a:stretch>
        </p:blipFill>
        <p:spPr>
          <a:xfrm>
            <a:off x="1737360" y="685800"/>
            <a:ext cx="8717915" cy="50558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240" y="0"/>
            <a:ext cx="6714490" cy="62788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8350"/>
          <a:stretch>
            <a:fillRect/>
          </a:stretch>
        </p:blipFill>
        <p:spPr>
          <a:xfrm>
            <a:off x="5300345" y="328295"/>
            <a:ext cx="5868670" cy="27793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005" y="156845"/>
            <a:ext cx="7788275" cy="49485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54450" y="4231005"/>
            <a:ext cx="6813550" cy="23983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0265" y="395605"/>
            <a:ext cx="7209790" cy="53879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0638"/>
          <a:stretch>
            <a:fillRect/>
          </a:stretch>
        </p:blipFill>
        <p:spPr>
          <a:xfrm>
            <a:off x="7856855" y="2466975"/>
            <a:ext cx="3660140" cy="41624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2024-03-25T03:19:16Z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