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heme/theme3.xml" ContentType="application/vnd.openxmlformats-officedocument.theme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notesSlides/notesSlide1.xml" ContentType="application/vnd.openxmlformats-officedocument.presentationml.notesSlide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notesSlides/notesSlide2.xml" ContentType="application/vnd.openxmlformats-officedocument.presentationml.notesSlide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notesSlides/notesSlide3.xml" ContentType="application/vnd.openxmlformats-officedocument.presentationml.notesSlide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4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notesSlides/notesSlide5.xml" ContentType="application/vnd.openxmlformats-officedocument.presentationml.notesSlide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notesSlides/notesSlide6.xml" ContentType="application/vnd.openxmlformats-officedocument.presentationml.notesSl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notesSlides/notesSlide7.xml" ContentType="application/vnd.openxmlformats-officedocument.presentationml.notesSlide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notesSlides/notesSlide8.xml" ContentType="application/vnd.openxmlformats-officedocument.presentationml.notesSlide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14"/>
  </p:notesMasterIdLst>
  <p:sldIdLst>
    <p:sldId id="370" r:id="rId3"/>
    <p:sldId id="659" r:id="rId4"/>
    <p:sldId id="681" r:id="rId5"/>
    <p:sldId id="682" r:id="rId6"/>
    <p:sldId id="683" r:id="rId7"/>
    <p:sldId id="684" r:id="rId8"/>
    <p:sldId id="687" r:id="rId9"/>
    <p:sldId id="685" r:id="rId10"/>
    <p:sldId id="688" r:id="rId11"/>
    <p:sldId id="686" r:id="rId12"/>
    <p:sldId id="385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556" y="60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2.png"/><Relationship Id="rId2" Type="http://schemas.openxmlformats.org/officeDocument/2006/relationships/tags" Target="../tags/tag9.xml"/><Relationship Id="rId16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image" Target="../media/image3.png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image" Target="../media/image4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2" Type="http://schemas.openxmlformats.org/officeDocument/2006/relationships/tags" Target="../tags/tag54.xml"/><Relationship Id="rId16" Type="http://schemas.openxmlformats.org/officeDocument/2006/relationships/image" Target="../media/image3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18" Type="http://schemas.openxmlformats.org/officeDocument/2006/relationships/image" Target="../media/image3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68.xml"/><Relationship Id="rId16" Type="http://schemas.openxmlformats.org/officeDocument/2006/relationships/tags" Target="../tags/tag82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tags" Target="../tags/tag81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5" Type="http://schemas.openxmlformats.org/officeDocument/2006/relationships/tags" Target="../tags/tag87.xml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tags" Target="../tags/tag109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2" Type="http://schemas.openxmlformats.org/officeDocument/2006/relationships/tags" Target="../tags/tag98.xml"/><Relationship Id="rId16" Type="http://schemas.openxmlformats.org/officeDocument/2006/relationships/image" Target="../media/image3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5" Type="http://schemas.openxmlformats.org/officeDocument/2006/relationships/tags" Target="../tags/tag10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tags" Target="../tags/tag11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5" Type="http://schemas.openxmlformats.org/officeDocument/2006/relationships/tags" Target="../tags/tag115.xml"/><Relationship Id="rId15" Type="http://schemas.openxmlformats.org/officeDocument/2006/relationships/image" Target="../media/image3.png"/><Relationship Id="rId10" Type="http://schemas.openxmlformats.org/officeDocument/2006/relationships/tags" Target="../tags/tag120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image" Target="../media/image5.png"/><Relationship Id="rId5" Type="http://schemas.openxmlformats.org/officeDocument/2006/relationships/tags" Target="../tags/tag12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27.xml"/><Relationship Id="rId9" Type="http://schemas.openxmlformats.org/officeDocument/2006/relationships/tags" Target="../tags/tag13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tags" Target="../tags/tag145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tags" Target="../tags/tag144.xml"/><Relationship Id="rId17" Type="http://schemas.openxmlformats.org/officeDocument/2006/relationships/image" Target="../media/image2.png"/><Relationship Id="rId2" Type="http://schemas.openxmlformats.org/officeDocument/2006/relationships/tags" Target="../tags/tag134.xml"/><Relationship Id="rId16" Type="http://schemas.openxmlformats.org/officeDocument/2006/relationships/slideMaster" Target="../slideMasters/slideMaster2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tags" Target="../tags/tag14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tags" Target="../tags/tag146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5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9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image" Target="../media/image3.png"/><Relationship Id="rId2" Type="http://schemas.openxmlformats.org/officeDocument/2006/relationships/tags" Target="../tags/tag162.xml"/><Relationship Id="rId16" Type="http://schemas.openxmlformats.org/officeDocument/2006/relationships/slideMaster" Target="../slideMasters/slideMaster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5" Type="http://schemas.openxmlformats.org/officeDocument/2006/relationships/tags" Target="../tags/tag165.xml"/><Relationship Id="rId15" Type="http://schemas.openxmlformats.org/officeDocument/2006/relationships/tags" Target="../tags/tag175.xml"/><Relationship Id="rId10" Type="http://schemas.openxmlformats.org/officeDocument/2006/relationships/tags" Target="../tags/tag170.xml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tags" Target="../tags/tag200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5" Type="http://schemas.openxmlformats.org/officeDocument/2006/relationships/tags" Target="../tags/tag192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9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tags" Target="../tags/tag214.xml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tags" Target="../tags/tag213.xml"/><Relationship Id="rId2" Type="http://schemas.openxmlformats.org/officeDocument/2006/relationships/tags" Target="../tags/tag203.xml"/><Relationship Id="rId16" Type="http://schemas.openxmlformats.org/officeDocument/2006/relationships/image" Target="../media/image5.png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tags" Target="../tags/tag212.xml"/><Relationship Id="rId5" Type="http://schemas.openxmlformats.org/officeDocument/2006/relationships/tags" Target="../tags/tag206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211.xml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tags" Target="../tags/tag215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tags" Target="../tags/tag228.xml"/><Relationship Id="rId18" Type="http://schemas.openxmlformats.org/officeDocument/2006/relationships/tags" Target="../tags/tag233.xml"/><Relationship Id="rId3" Type="http://schemas.openxmlformats.org/officeDocument/2006/relationships/tags" Target="../tags/tag218.xml"/><Relationship Id="rId21" Type="http://schemas.openxmlformats.org/officeDocument/2006/relationships/slideMaster" Target="../slideMasters/slideMaster2.xml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tags" Target="../tags/tag232.xml"/><Relationship Id="rId2" Type="http://schemas.openxmlformats.org/officeDocument/2006/relationships/tags" Target="../tags/tag217.xml"/><Relationship Id="rId16" Type="http://schemas.openxmlformats.org/officeDocument/2006/relationships/tags" Target="../tags/tag231.xml"/><Relationship Id="rId20" Type="http://schemas.openxmlformats.org/officeDocument/2006/relationships/tags" Target="../tags/tag235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5" Type="http://schemas.openxmlformats.org/officeDocument/2006/relationships/tags" Target="../tags/tag220.xml"/><Relationship Id="rId15" Type="http://schemas.openxmlformats.org/officeDocument/2006/relationships/tags" Target="../tags/tag230.xml"/><Relationship Id="rId10" Type="http://schemas.openxmlformats.org/officeDocument/2006/relationships/tags" Target="../tags/tag225.xml"/><Relationship Id="rId19" Type="http://schemas.openxmlformats.org/officeDocument/2006/relationships/tags" Target="../tags/tag234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tags" Target="../tags/tag2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2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3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4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5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6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7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4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5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11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12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3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2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3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4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5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6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7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8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9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0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1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2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11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12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3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4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11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12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3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4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15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6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1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3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4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5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6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7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11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12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3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4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2025/6/2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11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12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3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8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9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2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3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4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5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6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7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8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9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</a:p>
        </p:txBody>
      </p:sp>
      <p:sp>
        <p:nvSpPr>
          <p:cNvPr id="18" name="矩形 17"/>
          <p:cNvSpPr/>
          <p:nvPr userDrawn="1">
            <p:custDataLst>
              <p:tags r:id="rId15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9"/>
            </p:custDataLst>
          </p:nvPr>
        </p:nvGrpSpPr>
        <p:grpSpPr>
          <a:xfrm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0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1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9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1"/>
            </p:custDataLst>
          </p:nvPr>
        </p:nvGrpSpPr>
        <p:grpSpPr>
          <a:xfrm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2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3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15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7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8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8"/>
            </p:custDataLst>
          </p:nvPr>
        </p:nvGrpSpPr>
        <p:grpSpPr>
          <a:xfrm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/>
              <a:t>《</a:t>
            </a:r>
            <a:r>
              <a:rPr dirty="0"/>
              <a:t>信息学奥赛一本通·编程启蒙 C++版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tags" Target="../tags/tag250.xml"/><Relationship Id="rId5" Type="http://schemas.openxmlformats.org/officeDocument/2006/relationships/tags" Target="../tags/tag244.xml"/><Relationship Id="rId15" Type="http://schemas.openxmlformats.org/officeDocument/2006/relationships/image" Target="../media/image6.emf"/><Relationship Id="rId10" Type="http://schemas.openxmlformats.org/officeDocument/2006/relationships/tags" Target="../tags/tag249.xml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58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253.xml"/><Relationship Id="rId7" Type="http://schemas.openxmlformats.org/officeDocument/2006/relationships/tags" Target="../tags/tag257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tags" Target="../tags/tag256.xml"/><Relationship Id="rId11" Type="http://schemas.openxmlformats.org/officeDocument/2006/relationships/tags" Target="../tags/tag261.xml"/><Relationship Id="rId5" Type="http://schemas.openxmlformats.org/officeDocument/2006/relationships/tags" Target="../tags/tag255.xml"/><Relationship Id="rId15" Type="http://schemas.openxmlformats.org/officeDocument/2006/relationships/image" Target="../media/image7.emf"/><Relationship Id="rId10" Type="http://schemas.openxmlformats.org/officeDocument/2006/relationships/tags" Target="../tags/tag260.xml"/><Relationship Id="rId4" Type="http://schemas.openxmlformats.org/officeDocument/2006/relationships/tags" Target="../tags/tag254.xml"/><Relationship Id="rId9" Type="http://schemas.openxmlformats.org/officeDocument/2006/relationships/tags" Target="../tags/tag259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63.xml"/><Relationship Id="rId16" Type="http://schemas.openxmlformats.org/officeDocument/2006/relationships/image" Target="../media/image9.emf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5" Type="http://schemas.openxmlformats.org/officeDocument/2006/relationships/tags" Target="../tags/tag266.xml"/><Relationship Id="rId15" Type="http://schemas.openxmlformats.org/officeDocument/2006/relationships/image" Target="../media/image8.emf"/><Relationship Id="rId10" Type="http://schemas.openxmlformats.org/officeDocument/2006/relationships/tags" Target="../tags/tag271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275.xml"/><Relationship Id="rId7" Type="http://schemas.openxmlformats.org/officeDocument/2006/relationships/tags" Target="../tags/tag279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74.xml"/><Relationship Id="rId16" Type="http://schemas.openxmlformats.org/officeDocument/2006/relationships/image" Target="../media/image11.emf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11" Type="http://schemas.openxmlformats.org/officeDocument/2006/relationships/tags" Target="../tags/tag283.xml"/><Relationship Id="rId5" Type="http://schemas.openxmlformats.org/officeDocument/2006/relationships/tags" Target="../tags/tag277.xml"/><Relationship Id="rId15" Type="http://schemas.openxmlformats.org/officeDocument/2006/relationships/image" Target="../media/image10.emf"/><Relationship Id="rId10" Type="http://schemas.openxmlformats.org/officeDocument/2006/relationships/tags" Target="../tags/tag282.xml"/><Relationship Id="rId4" Type="http://schemas.openxmlformats.org/officeDocument/2006/relationships/tags" Target="../tags/tag276.xml"/><Relationship Id="rId9" Type="http://schemas.openxmlformats.org/officeDocument/2006/relationships/tags" Target="../tags/tag281.xml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85.xml"/><Relationship Id="rId16" Type="http://schemas.openxmlformats.org/officeDocument/2006/relationships/image" Target="../media/image13.emf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image" Target="../media/image12.emf"/><Relationship Id="rId10" Type="http://schemas.openxmlformats.org/officeDocument/2006/relationships/tags" Target="../tags/tag293.xml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notesSlide" Target="../notesSlides/notesSlide7.xml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96.xml"/><Relationship Id="rId16" Type="http://schemas.openxmlformats.org/officeDocument/2006/relationships/image" Target="../media/image15.emf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5.xml"/><Relationship Id="rId5" Type="http://schemas.openxmlformats.org/officeDocument/2006/relationships/tags" Target="../tags/tag299.xml"/><Relationship Id="rId15" Type="http://schemas.openxmlformats.org/officeDocument/2006/relationships/image" Target="../media/image14.emf"/><Relationship Id="rId10" Type="http://schemas.openxmlformats.org/officeDocument/2006/relationships/tags" Target="../tags/tag304.xml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308.xml"/><Relationship Id="rId7" Type="http://schemas.openxmlformats.org/officeDocument/2006/relationships/tags" Target="../tags/tag312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307.xml"/><Relationship Id="rId16" Type="http://schemas.openxmlformats.org/officeDocument/2006/relationships/image" Target="../media/image17.emf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5" Type="http://schemas.openxmlformats.org/officeDocument/2006/relationships/tags" Target="../tags/tag310.xml"/><Relationship Id="rId15" Type="http://schemas.openxmlformats.org/officeDocument/2006/relationships/image" Target="../media/image16.emf"/><Relationship Id="rId10" Type="http://schemas.openxmlformats.org/officeDocument/2006/relationships/tags" Target="../tags/tag315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第49课 认识列表</a:t>
            </a: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7365" y="6350"/>
            <a:ext cx="5962650" cy="66941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rcRect l="-5768" b="-11097"/>
          <a:stretch>
            <a:fillRect/>
          </a:stretch>
        </p:blipFill>
        <p:spPr>
          <a:xfrm>
            <a:off x="2109470" y="574675"/>
            <a:ext cx="9497060" cy="50120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5100" y="-1905"/>
            <a:ext cx="7772400" cy="61029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6"/>
          <a:srcRect r="48279"/>
          <a:stretch>
            <a:fillRect/>
          </a:stretch>
        </p:blipFill>
        <p:spPr>
          <a:xfrm>
            <a:off x="8113395" y="2200910"/>
            <a:ext cx="3848735" cy="42043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4075" y="376555"/>
            <a:ext cx="7023100" cy="5527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6"/>
          <a:srcRect r="52852"/>
          <a:stretch>
            <a:fillRect/>
          </a:stretch>
        </p:blipFill>
        <p:spPr>
          <a:xfrm>
            <a:off x="6835775" y="2247900"/>
            <a:ext cx="3529330" cy="44996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985" y="106045"/>
            <a:ext cx="7037705" cy="58051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71690" y="2626995"/>
            <a:ext cx="5276850" cy="37719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7227232-A753-03CF-7ED4-7064EFDA8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65" y="400685"/>
            <a:ext cx="8484235" cy="41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04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765" y="400685"/>
            <a:ext cx="8484235" cy="4119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6"/>
          <a:srcRect r="32262"/>
          <a:stretch>
            <a:fillRect/>
          </a:stretch>
        </p:blipFill>
        <p:spPr>
          <a:xfrm>
            <a:off x="4378325" y="3552190"/>
            <a:ext cx="7473315" cy="20910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0C9C96-4F2D-2F2A-45DB-940800156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13360"/>
            <a:ext cx="7007860" cy="50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6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520" y="213360"/>
            <a:ext cx="7007860" cy="50095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6"/>
          <a:srcRect r="47702"/>
          <a:stretch>
            <a:fillRect/>
          </a:stretch>
        </p:blipFill>
        <p:spPr>
          <a:xfrm>
            <a:off x="5499735" y="3335020"/>
            <a:ext cx="4363085" cy="28314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KSO_WPP_MARK_KEY" val="72a5af5d-bba7-4983-a94f-dba4579e757e"/>
  <p:tag name="COMMONDATA" val="eyJoZGlkIjoiYjQ3ZGM3MzMwMTRkOWM3OGEyYzE2M2E2ODg4YmIzYT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K_DARK_LIGHT" val="2"/>
  <p:tag name="KSO_WM_SLIDE_BACKGROUND_TYPE" val="general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30</Words>
  <Application>Microsoft Office PowerPoint</Application>
  <PresentationFormat>宽屏</PresentationFormat>
  <Paragraphs>13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华文中宋</vt:lpstr>
      <vt:lpstr>微软雅黑</vt:lpstr>
      <vt:lpstr>Arial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rate Sai</cp:lastModifiedBy>
  <cp:revision>96</cp:revision>
  <dcterms:created xsi:type="dcterms:W3CDTF">2017-08-18T03:02:00Z</dcterms:created>
  <dcterms:modified xsi:type="dcterms:W3CDTF">2025-06-02T01:47:48Z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