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4" r:id="rId10"/>
    <p:sldId id="685" r:id="rId11"/>
    <p:sldId id="686" r:id="rId12"/>
    <p:sldId id="385" r:id="rId13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gs" Target="tags/tag318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2"/>
                <a:lumOff val="-82847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2"/>
                    <a:lumOff val="-82847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2"/>
                    <a:lumOff val="-82847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2"/>
                  <a:lumOff val="-82847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2"/>
                    <a:lumOff val="-82847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0.xml"/><Relationship Id="rId13" Type="http://schemas.openxmlformats.org/officeDocument/2006/relationships/image" Target="../media/image8.emf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10.emf"/><Relationship Id="rId12" Type="http://schemas.openxmlformats.org/officeDocument/2006/relationships/image" Target="../media/image9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2.emf"/><Relationship Id="rId12" Type="http://schemas.openxmlformats.org/officeDocument/2006/relationships/image" Target="../media/image11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6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93.xml"/><Relationship Id="rId12" Type="http://schemas.openxmlformats.org/officeDocument/2006/relationships/image" Target="../media/image13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04.xml"/><Relationship Id="rId12" Type="http://schemas.openxmlformats.org/officeDocument/2006/relationships/image" Target="../media/image14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8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15.xml"/><Relationship Id="rId12" Type="http://schemas.openxmlformats.org/officeDocument/2006/relationships/image" Target="../media/image15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17.xml"/><Relationship Id="rId1" Type="http://schemas.openxmlformats.org/officeDocument/2006/relationships/tags" Target="../tags/tag3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</a:t>
            </a:r>
            <a:r>
              <a:rPr lang="zh-CN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四</a:t>
            </a: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章  </a:t>
            </a:r>
            <a:r>
              <a:rPr lang="zh-CN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函数与</a:t>
            </a:r>
            <a:r>
              <a:rPr lang="zh-CN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模块</a:t>
            </a:r>
            <a:endParaRPr lang="zh-CN"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第40课 Python内置函数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rcRect l="-4564" t="-3855"/>
          <a:stretch>
            <a:fillRect/>
          </a:stretch>
        </p:blipFill>
        <p:spPr>
          <a:xfrm>
            <a:off x="1362075" y="226060"/>
            <a:ext cx="10829925" cy="549211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5150" y="384810"/>
            <a:ext cx="8413750" cy="44348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46486"/>
          <a:stretch>
            <a:fillRect/>
          </a:stretch>
        </p:blipFill>
        <p:spPr>
          <a:xfrm>
            <a:off x="8978900" y="3206115"/>
            <a:ext cx="3034665" cy="342328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0515" y="440690"/>
            <a:ext cx="8423910" cy="37712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72535" y="3256280"/>
            <a:ext cx="6895465" cy="337312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2260" y="416560"/>
            <a:ext cx="8841740" cy="42932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55078"/>
          <a:stretch>
            <a:fillRect/>
          </a:stretch>
        </p:blipFill>
        <p:spPr>
          <a:xfrm>
            <a:off x="5363845" y="3061335"/>
            <a:ext cx="3910330" cy="359854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96135" y="1274445"/>
            <a:ext cx="8231505" cy="430911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49095" y="651510"/>
            <a:ext cx="8632190" cy="515810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58975" y="536575"/>
            <a:ext cx="8709025" cy="520382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17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18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WPS 演示</Application>
  <PresentationFormat>宽屏</PresentationFormat>
  <Paragraphs>8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0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第四章  函数与模块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94</cp:revision>
  <dcterms:created xsi:type="dcterms:W3CDTF">2017-08-18T03:02:00Z</dcterms:created>
  <dcterms:modified xsi:type="dcterms:W3CDTF">2024-03-25T02:29:41Z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