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72" r:id="rId7"/>
    <p:sldId id="673" r:id="rId8"/>
    <p:sldId id="674" r:id="rId9"/>
    <p:sldId id="675" r:id="rId10"/>
    <p:sldId id="676" r:id="rId11"/>
    <p:sldId id="677" r:id="rId12"/>
    <p:sldId id="678" r:id="rId13"/>
    <p:sldId id="679" r:id="rId14"/>
    <p:sldId id="385" r:id="rId15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34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5"/>
              <a:lumOff val="-8285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5"/>
              <a:lumOff val="-82850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5"/>
              <a:lumOff val="-8285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5"/>
              <a:lumOff val="-8285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5"/>
              <a:lumOff val="-8285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5"/>
              <a:lumOff val="-82850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5"/>
              <a:lumOff val="-8285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5"/>
                <a:lumOff val="-82850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5"/>
                    <a:lumOff val="-82850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5"/>
              <a:lumOff val="-8285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5"/>
                    <a:lumOff val="-82850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5"/>
                  <a:lumOff val="-8285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5"/>
                    <a:lumOff val="-82850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5"/>
              <a:lumOff val="-8285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5"/>
              <a:lumOff val="-8285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5"/>
              <a:lumOff val="-8285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5"/>
              <a:lumOff val="-82850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5"/>
              <a:lumOff val="-8285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5"/>
              <a:lumOff val="-8285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5"/>
              <a:lumOff val="-8285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5.emf"/><Relationship Id="rId12" Type="http://schemas.openxmlformats.org/officeDocument/2006/relationships/image" Target="../media/image14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9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26.xml"/><Relationship Id="rId13" Type="http://schemas.openxmlformats.org/officeDocument/2006/relationships/image" Target="../media/image17.emf"/><Relationship Id="rId12" Type="http://schemas.openxmlformats.org/officeDocument/2006/relationships/image" Target="../media/image16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10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37.xml"/><Relationship Id="rId13" Type="http://schemas.openxmlformats.org/officeDocument/2006/relationships/image" Target="../media/image19.emf"/><Relationship Id="rId12" Type="http://schemas.openxmlformats.org/officeDocument/2006/relationships/image" Target="../media/image18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第三章  循环结构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第32课 循环控制语句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94180" y="944245"/>
            <a:ext cx="8803005" cy="405193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98040" y="460375"/>
            <a:ext cx="6847840" cy="547560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42695" y="625475"/>
            <a:ext cx="7491730" cy="432752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l="-4635" r="17091" b="-1818"/>
          <a:stretch>
            <a:fillRect/>
          </a:stretch>
        </p:blipFill>
        <p:spPr>
          <a:xfrm>
            <a:off x="1289685" y="1671320"/>
            <a:ext cx="8754745" cy="265112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4705" y="558800"/>
            <a:ext cx="6805295" cy="38080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9134"/>
          <a:stretch>
            <a:fillRect/>
          </a:stretch>
        </p:blipFill>
        <p:spPr>
          <a:xfrm>
            <a:off x="7329170" y="2634615"/>
            <a:ext cx="2592070" cy="262191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8815" y="474345"/>
            <a:ext cx="8055610" cy="36061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7557"/>
          <a:stretch>
            <a:fillRect/>
          </a:stretch>
        </p:blipFill>
        <p:spPr>
          <a:xfrm>
            <a:off x="4572000" y="2836545"/>
            <a:ext cx="5507355" cy="265874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3740" y="416560"/>
            <a:ext cx="6970395" cy="43783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6486"/>
          <a:stretch>
            <a:fillRect/>
          </a:stretch>
        </p:blipFill>
        <p:spPr>
          <a:xfrm>
            <a:off x="5514340" y="2388235"/>
            <a:ext cx="3564890" cy="376364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1510" y="662940"/>
            <a:ext cx="6617335" cy="39535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2226"/>
          <a:stretch>
            <a:fillRect/>
          </a:stretch>
        </p:blipFill>
        <p:spPr>
          <a:xfrm>
            <a:off x="6931025" y="3324225"/>
            <a:ext cx="3736975" cy="291909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95400" y="681355"/>
            <a:ext cx="5276850" cy="3429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t="44" r="59110"/>
          <a:stretch>
            <a:fillRect/>
          </a:stretch>
        </p:blipFill>
        <p:spPr>
          <a:xfrm>
            <a:off x="6572250" y="1884680"/>
            <a:ext cx="2157730" cy="436054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39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40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WPS 演示</Application>
  <PresentationFormat>宽屏</PresentationFormat>
  <Paragraphs>8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第三章  循环结构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91</cp:revision>
  <dcterms:created xsi:type="dcterms:W3CDTF">2017-08-18T03:02:00Z</dcterms:created>
  <dcterms:modified xsi:type="dcterms:W3CDTF">2024-01-19T06:24:19Z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8378C2F7853243479FABB475DB293159</vt:lpwstr>
  </property>
</Properties>
</file>