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71" r:id="rId7"/>
    <p:sldId id="572" r:id="rId8"/>
    <p:sldId id="573" r:id="rId9"/>
    <p:sldId id="574" r:id="rId10"/>
    <p:sldId id="575" r:id="rId11"/>
    <p:sldId id="576" r:id="rId12"/>
    <p:sldId id="577" r:id="rId13"/>
    <p:sldId id="578" r:id="rId14"/>
    <p:sldId id="579" r:id="rId15"/>
    <p:sldId id="580" r:id="rId16"/>
    <p:sldId id="385" r:id="rId17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6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6"/>
                <a:lumOff val="-82861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6"/>
                    <a:lumOff val="-82861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6"/>
                    <a:lumOff val="-82861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6"/>
                  <a:lumOff val="-82861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6"/>
                    <a:lumOff val="-82861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6"/>
              <a:lumOff val="-8286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7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19.emf"/><Relationship Id="rId12" Type="http://schemas.openxmlformats.org/officeDocument/2006/relationships/image" Target="../media/image18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48.xml"/><Relationship Id="rId13" Type="http://schemas.openxmlformats.org/officeDocument/2006/relationships/image" Target="../media/image21.emf"/><Relationship Id="rId12" Type="http://schemas.openxmlformats.org/officeDocument/2006/relationships/image" Target="../media/image20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6.xml"/><Relationship Id="rId8" Type="http://schemas.openxmlformats.org/officeDocument/2006/relationships/tags" Target="../tags/tag355.xml"/><Relationship Id="rId7" Type="http://schemas.openxmlformats.org/officeDocument/2006/relationships/tags" Target="../tags/tag354.xml"/><Relationship Id="rId6" Type="http://schemas.openxmlformats.org/officeDocument/2006/relationships/tags" Target="../tags/tag353.xml"/><Relationship Id="rId5" Type="http://schemas.openxmlformats.org/officeDocument/2006/relationships/tags" Target="../tags/tag352.xml"/><Relationship Id="rId4" Type="http://schemas.openxmlformats.org/officeDocument/2006/relationships/tags" Target="../tags/tag351.xml"/><Relationship Id="rId3" Type="http://schemas.openxmlformats.org/officeDocument/2006/relationships/tags" Target="../tags/tag35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59.xml"/><Relationship Id="rId13" Type="http://schemas.openxmlformats.org/officeDocument/2006/relationships/image" Target="../media/image23.emf"/><Relationship Id="rId12" Type="http://schemas.openxmlformats.org/officeDocument/2006/relationships/image" Target="../media/image22.emf"/><Relationship Id="rId11" Type="http://schemas.openxmlformats.org/officeDocument/2006/relationships/tags" Target="../tags/tag358.xml"/><Relationship Id="rId10" Type="http://schemas.openxmlformats.org/officeDocument/2006/relationships/tags" Target="../tags/tag357.xml"/><Relationship Id="rId1" Type="http://schemas.openxmlformats.org/officeDocument/2006/relationships/tags" Target="../tags/tag34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第20课 逻辑运算符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rcRect l="-14074" t="4397" r="9784" b="-4397"/>
          <a:stretch>
            <a:fillRect/>
          </a:stretch>
        </p:blipFill>
        <p:spPr>
          <a:xfrm>
            <a:off x="1315720" y="596900"/>
            <a:ext cx="7780655" cy="47371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229235"/>
            <a:ext cx="8013700" cy="56083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1504315"/>
            <a:ext cx="9022080" cy="27197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800" y="349250"/>
            <a:ext cx="7515860" cy="3079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5499"/>
          <a:stretch>
            <a:fillRect/>
          </a:stretch>
        </p:blipFill>
        <p:spPr>
          <a:xfrm>
            <a:off x="5175885" y="2862580"/>
            <a:ext cx="3152775" cy="30022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490" y="434975"/>
            <a:ext cx="7988935" cy="4470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4826"/>
          <a:stretch>
            <a:fillRect/>
          </a:stretch>
        </p:blipFill>
        <p:spPr>
          <a:xfrm>
            <a:off x="6784975" y="3924935"/>
            <a:ext cx="2927985" cy="21939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745" y="212090"/>
            <a:ext cx="7771765" cy="40684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0880" y="3821430"/>
            <a:ext cx="7975600" cy="17995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5765" y="499110"/>
            <a:ext cx="8328660" cy="37585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3321"/>
          <a:stretch>
            <a:fillRect/>
          </a:stretch>
        </p:blipFill>
        <p:spPr>
          <a:xfrm>
            <a:off x="3457575" y="2833370"/>
            <a:ext cx="4245610" cy="26117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82420" y="675005"/>
            <a:ext cx="7813675" cy="52609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5940" y="708660"/>
            <a:ext cx="8198485" cy="40106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l="-493" r="31528"/>
          <a:stretch>
            <a:fillRect/>
          </a:stretch>
        </p:blipFill>
        <p:spPr>
          <a:xfrm>
            <a:off x="6313805" y="2823845"/>
            <a:ext cx="4949190" cy="29667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580" y="449580"/>
            <a:ext cx="8030845" cy="3319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6667"/>
          <a:stretch>
            <a:fillRect/>
          </a:stretch>
        </p:blipFill>
        <p:spPr>
          <a:xfrm>
            <a:off x="5302250" y="3430270"/>
            <a:ext cx="2844800" cy="27419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015" y="425450"/>
            <a:ext cx="8226425" cy="36677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rcRect r="38183"/>
          <a:stretch>
            <a:fillRect/>
          </a:stretch>
        </p:blipFill>
        <p:spPr>
          <a:xfrm>
            <a:off x="4446270" y="3714115"/>
            <a:ext cx="5478780" cy="22237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5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61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62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WPS 演示</Application>
  <PresentationFormat>宽屏</PresentationFormat>
  <Paragraphs>8</Paragraphs>
  <Slides>13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78</cp:revision>
  <dcterms:created xsi:type="dcterms:W3CDTF">2017-08-18T03:02:00Z</dcterms:created>
  <dcterms:modified xsi:type="dcterms:W3CDTF">2023-11-24T02:38:29Z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