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67" r:id="rId7"/>
    <p:sldId id="668" r:id="rId8"/>
    <p:sldId id="669" r:id="rId9"/>
    <p:sldId id="670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6"/>
                <a:lumOff val="-82851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6"/>
                    <a:lumOff val="-82851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6"/>
                    <a:lumOff val="-82851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6"/>
                  <a:lumOff val="-82851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6"/>
                    <a:lumOff val="-82851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6"/>
              <a:lumOff val="-82851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第31课 统计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115" y="497840"/>
            <a:ext cx="5276850" cy="3743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rcRect t="-580" r="54272"/>
          <a:stretch>
            <a:fillRect/>
          </a:stretch>
        </p:blipFill>
        <p:spPr>
          <a:xfrm>
            <a:off x="7308215" y="427355"/>
            <a:ext cx="3063240" cy="53155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720" y="635635"/>
            <a:ext cx="5276850" cy="4933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-2476" r="49940"/>
          <a:stretch>
            <a:fillRect/>
          </a:stretch>
        </p:blipFill>
        <p:spPr>
          <a:xfrm>
            <a:off x="7253605" y="1296670"/>
            <a:ext cx="3638550" cy="37649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395" y="701040"/>
            <a:ext cx="5276850" cy="37433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6875" y="2856230"/>
            <a:ext cx="6962775" cy="32804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395" y="629920"/>
            <a:ext cx="5276850" cy="3886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t="800" r="51937"/>
          <a:stretch>
            <a:fillRect/>
          </a:stretch>
        </p:blipFill>
        <p:spPr>
          <a:xfrm>
            <a:off x="7348220" y="1482090"/>
            <a:ext cx="3111500" cy="37680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150" y="646430"/>
            <a:ext cx="5276850" cy="4733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7040"/>
          <a:stretch>
            <a:fillRect/>
          </a:stretch>
        </p:blipFill>
        <p:spPr>
          <a:xfrm>
            <a:off x="6590030" y="1179195"/>
            <a:ext cx="4572000" cy="38277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90</cp:revision>
  <dcterms:created xsi:type="dcterms:W3CDTF">2017-08-18T03:02:00Z</dcterms:created>
  <dcterms:modified xsi:type="dcterms:W3CDTF">2024-01-19T05:59:10Z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