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15" r:id="rId6"/>
    <p:sldId id="623" r:id="rId7"/>
    <p:sldId id="624" r:id="rId8"/>
    <p:sldId id="625" r:id="rId9"/>
    <p:sldId id="626" r:id="rId10"/>
    <p:sldId id="627" r:id="rId11"/>
    <p:sldId id="628" r:id="rId12"/>
    <p:sldId id="629" r:id="rId13"/>
    <p:sldId id="630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0"/>
                <a:lumOff val="-8285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0"/>
                    <a:lumOff val="-8285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0"/>
                    <a:lumOff val="-8285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0"/>
                  <a:lumOff val="-8285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0"/>
                    <a:lumOff val="-8285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0"/>
              <a:lumOff val="-8285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3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4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5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第26课 理解for语句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3100" y="575310"/>
            <a:ext cx="8053705" cy="45504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275" y="612140"/>
            <a:ext cx="5276850" cy="48196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41465" y="2082800"/>
            <a:ext cx="5276850" cy="22669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4914" r="4559"/>
          <a:stretch>
            <a:fillRect/>
          </a:stretch>
        </p:blipFill>
        <p:spPr>
          <a:xfrm>
            <a:off x="2095500" y="338455"/>
            <a:ext cx="8572500" cy="54914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5060" y="445135"/>
            <a:ext cx="6758940" cy="53073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990" y="314325"/>
            <a:ext cx="6430010" cy="59886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6170" y="397510"/>
            <a:ext cx="6980555" cy="57454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5140" y="341630"/>
            <a:ext cx="8286750" cy="58940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79395" y="190500"/>
            <a:ext cx="6177915" cy="62445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48610" y="690245"/>
            <a:ext cx="7233285" cy="56540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Consolas</vt:lpstr>
      <vt:lpstr>Times New Roman</vt:lpstr>
      <vt:lpstr>Tahoma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86</cp:revision>
  <dcterms:created xsi:type="dcterms:W3CDTF">2017-08-18T03:02:00Z</dcterms:created>
  <dcterms:modified xsi:type="dcterms:W3CDTF">2023-12-22T00:49:09Z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