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457" r:id="rId6"/>
    <p:sldId id="469" r:id="rId7"/>
    <p:sldId id="470" r:id="rId8"/>
    <p:sldId id="471" r:id="rId9"/>
    <p:sldId id="472" r:id="rId10"/>
    <p:sldId id="473" r:id="rId11"/>
    <p:sldId id="474" r:id="rId12"/>
    <p:sldId id="475" r:id="rId13"/>
    <p:sldId id="476" r:id="rId14"/>
    <p:sldId id="477" r:id="rId15"/>
    <p:sldId id="478" r:id="rId16"/>
    <p:sldId id="385" r:id="rId17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tags" Target="tags/tag362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8"/>
              <a:lumOff val="-82873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8"/>
              <a:lumOff val="-82873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8"/>
              <a:lumOff val="-82873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8"/>
              <a:lumOff val="-82873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8"/>
              <a:lumOff val="-82873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8"/>
              <a:lumOff val="-82873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98"/>
              <a:lumOff val="-82873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98"/>
                <a:lumOff val="-82873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98"/>
                    <a:lumOff val="-82873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8"/>
              <a:lumOff val="-82873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98"/>
                    <a:lumOff val="-82873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98"/>
                  <a:lumOff val="-82873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98"/>
                    <a:lumOff val="-82873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8"/>
              <a:lumOff val="-82873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8"/>
              <a:lumOff val="-82873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8"/>
              <a:lumOff val="-82873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8"/>
              <a:lumOff val="-82873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8"/>
              <a:lumOff val="-82873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8"/>
              <a:lumOff val="-82873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8"/>
              <a:lumOff val="-82873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71.xml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5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82.xml"/><Relationship Id="rId12" Type="http://schemas.openxmlformats.org/officeDocument/2006/relationships/image" Target="../media/image9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6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93.xml"/><Relationship Id="rId12" Type="http://schemas.openxmlformats.org/officeDocument/2006/relationships/image" Target="../media/image10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7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04.xml"/><Relationship Id="rId12" Type="http://schemas.openxmlformats.org/officeDocument/2006/relationships/image" Target="../media/image11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8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15.xml"/><Relationship Id="rId12" Type="http://schemas.openxmlformats.org/officeDocument/2006/relationships/image" Target="../media/image12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9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26.xml"/><Relationship Id="rId12" Type="http://schemas.openxmlformats.org/officeDocument/2006/relationships/image" Target="../media/image13.emf"/><Relationship Id="rId11" Type="http://schemas.openxmlformats.org/officeDocument/2006/relationships/tags" Target="../tags/tag325.xml"/><Relationship Id="rId10" Type="http://schemas.openxmlformats.org/officeDocument/2006/relationships/tags" Target="../tags/tag324.xml"/><Relationship Id="rId1" Type="http://schemas.openxmlformats.org/officeDocument/2006/relationships/tags" Target="../tags/tag31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34.xml"/><Relationship Id="rId8" Type="http://schemas.openxmlformats.org/officeDocument/2006/relationships/tags" Target="../tags/tag333.xml"/><Relationship Id="rId7" Type="http://schemas.openxmlformats.org/officeDocument/2006/relationships/tags" Target="../tags/tag332.xml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" Type="http://schemas.openxmlformats.org/officeDocument/2006/relationships/tags" Target="../tags/tag329.xml"/><Relationship Id="rId3" Type="http://schemas.openxmlformats.org/officeDocument/2006/relationships/tags" Target="../tags/tag328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10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37.xml"/><Relationship Id="rId12" Type="http://schemas.openxmlformats.org/officeDocument/2006/relationships/image" Target="../media/image14.emf"/><Relationship Id="rId11" Type="http://schemas.openxmlformats.org/officeDocument/2006/relationships/tags" Target="../tags/tag336.xml"/><Relationship Id="rId10" Type="http://schemas.openxmlformats.org/officeDocument/2006/relationships/tags" Target="../tags/tag335.xml"/><Relationship Id="rId1" Type="http://schemas.openxmlformats.org/officeDocument/2006/relationships/tags" Target="../tags/tag327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45.xml"/><Relationship Id="rId8" Type="http://schemas.openxmlformats.org/officeDocument/2006/relationships/tags" Target="../tags/tag344.xml"/><Relationship Id="rId7" Type="http://schemas.openxmlformats.org/officeDocument/2006/relationships/tags" Target="../tags/tag343.xml"/><Relationship Id="rId6" Type="http://schemas.openxmlformats.org/officeDocument/2006/relationships/tags" Target="../tags/tag342.xml"/><Relationship Id="rId5" Type="http://schemas.openxmlformats.org/officeDocument/2006/relationships/tags" Target="../tags/tag341.xml"/><Relationship Id="rId4" Type="http://schemas.openxmlformats.org/officeDocument/2006/relationships/tags" Target="../tags/tag340.xml"/><Relationship Id="rId3" Type="http://schemas.openxmlformats.org/officeDocument/2006/relationships/tags" Target="../tags/tag339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11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48.xml"/><Relationship Id="rId12" Type="http://schemas.openxmlformats.org/officeDocument/2006/relationships/image" Target="../media/image15.emf"/><Relationship Id="rId11" Type="http://schemas.openxmlformats.org/officeDocument/2006/relationships/tags" Target="../tags/tag347.xml"/><Relationship Id="rId10" Type="http://schemas.openxmlformats.org/officeDocument/2006/relationships/tags" Target="../tags/tag346.xml"/><Relationship Id="rId1" Type="http://schemas.openxmlformats.org/officeDocument/2006/relationships/tags" Target="../tags/tag338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356.xml"/><Relationship Id="rId8" Type="http://schemas.openxmlformats.org/officeDocument/2006/relationships/tags" Target="../tags/tag355.xml"/><Relationship Id="rId7" Type="http://schemas.openxmlformats.org/officeDocument/2006/relationships/tags" Target="../tags/tag354.xml"/><Relationship Id="rId6" Type="http://schemas.openxmlformats.org/officeDocument/2006/relationships/tags" Target="../tags/tag353.xml"/><Relationship Id="rId5" Type="http://schemas.openxmlformats.org/officeDocument/2006/relationships/tags" Target="../tags/tag352.xml"/><Relationship Id="rId4" Type="http://schemas.openxmlformats.org/officeDocument/2006/relationships/tags" Target="../tags/tag351.xml"/><Relationship Id="rId3" Type="http://schemas.openxmlformats.org/officeDocument/2006/relationships/tags" Target="../tags/tag35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1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59.xml"/><Relationship Id="rId12" Type="http://schemas.openxmlformats.org/officeDocument/2006/relationships/image" Target="../media/image16.emf"/><Relationship Id="rId11" Type="http://schemas.openxmlformats.org/officeDocument/2006/relationships/tags" Target="../tags/tag358.xml"/><Relationship Id="rId10" Type="http://schemas.openxmlformats.org/officeDocument/2006/relationships/tags" Target="../tags/tag357.xml"/><Relationship Id="rId1" Type="http://schemas.openxmlformats.org/officeDocument/2006/relationships/tags" Target="../tags/tag349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61.xml"/><Relationship Id="rId1" Type="http://schemas.openxmlformats.org/officeDocument/2006/relationships/tags" Target="../tags/tag3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1</a:t>
            </a: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章  顺序结构程序设计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第8课 算术运算符之求商、求余、除法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05255" y="872490"/>
            <a:ext cx="8608695" cy="355854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74495" y="108585"/>
            <a:ext cx="7576185" cy="568960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57575" y="223520"/>
            <a:ext cx="5276850" cy="641032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34285" y="634365"/>
            <a:ext cx="6697980" cy="500507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43125" y="603885"/>
            <a:ext cx="6891020" cy="514985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87905" y="348615"/>
            <a:ext cx="6856095" cy="540829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39645" y="793115"/>
            <a:ext cx="7712710" cy="463613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66290" y="423545"/>
            <a:ext cx="7012940" cy="498792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23110" y="545465"/>
            <a:ext cx="7197090" cy="485902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90420" y="713105"/>
            <a:ext cx="7464425" cy="448691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57705" y="586740"/>
            <a:ext cx="7068185" cy="528193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1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2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2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7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4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4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4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4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4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4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4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48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5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5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5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5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5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5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5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5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5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61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62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NGZmZjZjNDRjYjM2ZWE3ODEzODI5ODY4NjcyOTA5ZGE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</Words>
  <Application>WPS 演示</Application>
  <PresentationFormat>宽屏</PresentationFormat>
  <Paragraphs>8</Paragraphs>
  <Slides>13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3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Office 主题​​</vt:lpstr>
      <vt:lpstr>1_Office 主题​​</vt:lpstr>
      <vt:lpstr>第1章  顺序结构程序设计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65</cp:revision>
  <dcterms:created xsi:type="dcterms:W3CDTF">2017-08-18T03:02:00Z</dcterms:created>
  <dcterms:modified xsi:type="dcterms:W3CDTF">2023-10-20T06:46:56Z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8378C2F7853243479FABB475DB293159</vt:lpwstr>
  </property>
</Properties>
</file>