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18" r:id="rId6"/>
    <p:sldId id="420" r:id="rId7"/>
    <p:sldId id="421" r:id="rId8"/>
    <p:sldId id="422" r:id="rId9"/>
    <p:sldId id="423" r:id="rId10"/>
    <p:sldId id="424" r:id="rId11"/>
    <p:sldId id="425" r:id="rId12"/>
    <p:sldId id="426" r:id="rId13"/>
    <p:sldId id="427" r:id="rId14"/>
    <p:sldId id="428" r:id="rId15"/>
    <p:sldId id="429" r:id="rId16"/>
    <p:sldId id="385" r:id="rId17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gs" Target="tags/tag362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401"/>
                <a:lumOff val="-8287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401"/>
                    <a:lumOff val="-8287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401"/>
                    <a:lumOff val="-8287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401"/>
                  <a:lumOff val="-8287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401"/>
                    <a:lumOff val="-8287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1"/>
              <a:lumOff val="-8287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2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15.xml"/><Relationship Id="rId12" Type="http://schemas.openxmlformats.org/officeDocument/2006/relationships/image" Target="../media/image13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26.xml"/><Relationship Id="rId12" Type="http://schemas.openxmlformats.org/officeDocument/2006/relationships/image" Target="../media/image14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37.xml"/><Relationship Id="rId12" Type="http://schemas.openxmlformats.org/officeDocument/2006/relationships/image" Target="../media/image15.emf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45.xml"/><Relationship Id="rId8" Type="http://schemas.openxmlformats.org/officeDocument/2006/relationships/tags" Target="../tags/tag344.xml"/><Relationship Id="rId7" Type="http://schemas.openxmlformats.org/officeDocument/2006/relationships/tags" Target="../tags/tag343.xml"/><Relationship Id="rId6" Type="http://schemas.openxmlformats.org/officeDocument/2006/relationships/tags" Target="../tags/tag342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3" Type="http://schemas.openxmlformats.org/officeDocument/2006/relationships/tags" Target="../tags/tag339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1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48.xml"/><Relationship Id="rId12" Type="http://schemas.openxmlformats.org/officeDocument/2006/relationships/image" Target="../media/image16.emf"/><Relationship Id="rId11" Type="http://schemas.openxmlformats.org/officeDocument/2006/relationships/tags" Target="../tags/tag347.xml"/><Relationship Id="rId10" Type="http://schemas.openxmlformats.org/officeDocument/2006/relationships/tags" Target="../tags/tag346.xml"/><Relationship Id="rId1" Type="http://schemas.openxmlformats.org/officeDocument/2006/relationships/tags" Target="../tags/tag33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56.xml"/><Relationship Id="rId8" Type="http://schemas.openxmlformats.org/officeDocument/2006/relationships/tags" Target="../tags/tag355.xml"/><Relationship Id="rId7" Type="http://schemas.openxmlformats.org/officeDocument/2006/relationships/tags" Target="../tags/tag354.xml"/><Relationship Id="rId6" Type="http://schemas.openxmlformats.org/officeDocument/2006/relationships/tags" Target="../tags/tag353.xml"/><Relationship Id="rId5" Type="http://schemas.openxmlformats.org/officeDocument/2006/relationships/tags" Target="../tags/tag352.xml"/><Relationship Id="rId4" Type="http://schemas.openxmlformats.org/officeDocument/2006/relationships/tags" Target="../tags/tag351.xml"/><Relationship Id="rId3" Type="http://schemas.openxmlformats.org/officeDocument/2006/relationships/tags" Target="../tags/tag35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59.xml"/><Relationship Id="rId12" Type="http://schemas.openxmlformats.org/officeDocument/2006/relationships/image" Target="../media/image17.emf"/><Relationship Id="rId11" Type="http://schemas.openxmlformats.org/officeDocument/2006/relationships/tags" Target="../tags/tag358.xml"/><Relationship Id="rId10" Type="http://schemas.openxmlformats.org/officeDocument/2006/relationships/tags" Target="../tags/tag357.xml"/><Relationship Id="rId1" Type="http://schemas.openxmlformats.org/officeDocument/2006/relationships/tags" Target="../tags/tag349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61.xml"/><Relationship Id="rId1" Type="http://schemas.openxmlformats.org/officeDocument/2006/relationships/tags" Target="../tags/tag3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1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顺序结构程序设计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990090" y="2929255"/>
            <a:ext cx="8709660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</a:t>
            </a:r>
            <a:r>
              <a:rPr lang="en-US"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3</a:t>
            </a: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课</a:t>
            </a: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输出函数——print（）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45565" y="488315"/>
            <a:ext cx="8627745" cy="520192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23390" y="668655"/>
            <a:ext cx="9390380" cy="515556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4000" y="1496060"/>
            <a:ext cx="10245090" cy="230314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1275" y="1143635"/>
            <a:ext cx="10201275" cy="345440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5900" y="75565"/>
            <a:ext cx="6370320" cy="62515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3086"/>
          <a:stretch>
            <a:fillRect/>
          </a:stretch>
        </p:blipFill>
        <p:spPr>
          <a:xfrm>
            <a:off x="3551555" y="3947795"/>
            <a:ext cx="2766060" cy="225996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48000" y="130175"/>
            <a:ext cx="6657340" cy="640778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78355" y="600710"/>
            <a:ext cx="7848600" cy="556450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59050" y="-16510"/>
            <a:ext cx="6819265" cy="664273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51860" y="266700"/>
            <a:ext cx="5288280" cy="632460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58490" y="0"/>
            <a:ext cx="6598285" cy="698817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20645" y="-71120"/>
            <a:ext cx="6873875" cy="692340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4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4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4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4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4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4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4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48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5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5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5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5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5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5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5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5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5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61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62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WPS 演示</Application>
  <PresentationFormat>宽屏</PresentationFormat>
  <Paragraphs>8</Paragraphs>
  <Slides>13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4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第1章  顺序结构程序设计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61</cp:revision>
  <dcterms:created xsi:type="dcterms:W3CDTF">2017-08-18T03:02:00Z</dcterms:created>
  <dcterms:modified xsi:type="dcterms:W3CDTF">2024-04-24T00:54:08Z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2052-12.1.0.16417</vt:lpwstr>
  </property>
  <property fmtid="{D5CDD505-2E9C-101B-9397-08002B2CF9AE}" pid="3" name="ICV">
    <vt:lpwstr>8378C2F7853243479FABB475DB293159</vt:lpwstr>
  </property>
</Properties>
</file>