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07" r:id="rId6"/>
    <p:sldId id="408" r:id="rId7"/>
    <p:sldId id="409" r:id="rId8"/>
    <p:sldId id="410" r:id="rId9"/>
    <p:sldId id="411" r:id="rId10"/>
    <p:sldId id="412" r:id="rId11"/>
    <p:sldId id="413" r:id="rId12"/>
    <p:sldId id="414" r:id="rId13"/>
    <p:sldId id="415" r:id="rId14"/>
    <p:sldId id="417" r:id="rId15"/>
    <p:sldId id="418" r:id="rId16"/>
    <p:sldId id="385" r:id="rId17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364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404"/>
                <a:lumOff val="-82879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404"/>
                    <a:lumOff val="-82879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404"/>
                    <a:lumOff val="-82879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404"/>
                  <a:lumOff val="-82879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404"/>
                    <a:lumOff val="-82879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9.xml"/><Relationship Id="rId15" Type="http://schemas.openxmlformats.org/officeDocument/2006/relationships/tags" Target="../tags/tag250.xml"/><Relationship Id="rId14" Type="http://schemas.openxmlformats.org/officeDocument/2006/relationships/image" Target="../media/image7.emf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8.xml"/><Relationship Id="rId8" Type="http://schemas.openxmlformats.org/officeDocument/2006/relationships/tags" Target="../tags/tag257.xml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tags" Target="../tags/tag25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1.xml"/><Relationship Id="rId12" Type="http://schemas.openxmlformats.org/officeDocument/2006/relationships/image" Target="../media/image8.emf"/><Relationship Id="rId11" Type="http://schemas.openxmlformats.org/officeDocument/2006/relationships/tags" Target="../tags/tag260.xml"/><Relationship Id="rId10" Type="http://schemas.openxmlformats.org/officeDocument/2006/relationships/tags" Target="../tags/tag259.xml"/><Relationship Id="rId1" Type="http://schemas.openxmlformats.org/officeDocument/2006/relationships/tags" Target="../tags/tag25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9.xml"/><Relationship Id="rId8" Type="http://schemas.openxmlformats.org/officeDocument/2006/relationships/tags" Target="../tags/tag268.xml"/><Relationship Id="rId7" Type="http://schemas.openxmlformats.org/officeDocument/2006/relationships/tags" Target="../tags/tag267.xml"/><Relationship Id="rId6" Type="http://schemas.openxmlformats.org/officeDocument/2006/relationships/tags" Target="../tags/tag266.xml"/><Relationship Id="rId5" Type="http://schemas.openxmlformats.org/officeDocument/2006/relationships/tags" Target="../tags/tag265.xml"/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2.xml"/><Relationship Id="rId12" Type="http://schemas.openxmlformats.org/officeDocument/2006/relationships/image" Target="../media/image9.emf"/><Relationship Id="rId11" Type="http://schemas.openxmlformats.org/officeDocument/2006/relationships/tags" Target="../tags/tag271.xml"/><Relationship Id="rId10" Type="http://schemas.openxmlformats.org/officeDocument/2006/relationships/tags" Target="../tags/tag270.xml"/><Relationship Id="rId1" Type="http://schemas.openxmlformats.org/officeDocument/2006/relationships/tags" Target="../tags/tag26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80.xml"/><Relationship Id="rId8" Type="http://schemas.openxmlformats.org/officeDocument/2006/relationships/tags" Target="../tags/tag279.xml"/><Relationship Id="rId7" Type="http://schemas.openxmlformats.org/officeDocument/2006/relationships/tags" Target="../tags/tag278.xml"/><Relationship Id="rId6" Type="http://schemas.openxmlformats.org/officeDocument/2006/relationships/tags" Target="../tags/tag277.xml"/><Relationship Id="rId5" Type="http://schemas.openxmlformats.org/officeDocument/2006/relationships/tags" Target="../tags/tag276.xml"/><Relationship Id="rId4" Type="http://schemas.openxmlformats.org/officeDocument/2006/relationships/tags" Target="../tags/tag275.xml"/><Relationship Id="rId3" Type="http://schemas.openxmlformats.org/officeDocument/2006/relationships/tags" Target="../tags/tag27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4.xml"/><Relationship Id="rId13" Type="http://schemas.openxmlformats.org/officeDocument/2006/relationships/image" Target="../media/image10.emf"/><Relationship Id="rId12" Type="http://schemas.openxmlformats.org/officeDocument/2006/relationships/tags" Target="../tags/tag283.xml"/><Relationship Id="rId11" Type="http://schemas.openxmlformats.org/officeDocument/2006/relationships/tags" Target="../tags/tag282.xml"/><Relationship Id="rId10" Type="http://schemas.openxmlformats.org/officeDocument/2006/relationships/tags" Target="../tags/tag281.xml"/><Relationship Id="rId1" Type="http://schemas.openxmlformats.org/officeDocument/2006/relationships/tags" Target="../tags/tag27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2.xml"/><Relationship Id="rId8" Type="http://schemas.openxmlformats.org/officeDocument/2006/relationships/tags" Target="../tags/tag291.xml"/><Relationship Id="rId7" Type="http://schemas.openxmlformats.org/officeDocument/2006/relationships/tags" Target="../tags/tag290.xml"/><Relationship Id="rId6" Type="http://schemas.openxmlformats.org/officeDocument/2006/relationships/tags" Target="../tags/tag289.xml"/><Relationship Id="rId5" Type="http://schemas.openxmlformats.org/officeDocument/2006/relationships/tags" Target="../tags/tag288.xml"/><Relationship Id="rId4" Type="http://schemas.openxmlformats.org/officeDocument/2006/relationships/tags" Target="../tags/tag287.xml"/><Relationship Id="rId3" Type="http://schemas.openxmlformats.org/officeDocument/2006/relationships/tags" Target="../tags/tag28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5.xml"/><Relationship Id="rId12" Type="http://schemas.openxmlformats.org/officeDocument/2006/relationships/image" Target="../media/image11.emf"/><Relationship Id="rId11" Type="http://schemas.openxmlformats.org/officeDocument/2006/relationships/tags" Target="../tags/tag294.xml"/><Relationship Id="rId10" Type="http://schemas.openxmlformats.org/officeDocument/2006/relationships/tags" Target="../tags/tag293.xml"/><Relationship Id="rId1" Type="http://schemas.openxmlformats.org/officeDocument/2006/relationships/tags" Target="../tags/tag28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3.xml"/><Relationship Id="rId8" Type="http://schemas.openxmlformats.org/officeDocument/2006/relationships/tags" Target="../tags/tag302.xml"/><Relationship Id="rId7" Type="http://schemas.openxmlformats.org/officeDocument/2006/relationships/tags" Target="../tags/tag301.xml"/><Relationship Id="rId6" Type="http://schemas.openxmlformats.org/officeDocument/2006/relationships/tags" Target="../tags/tag300.xml"/><Relationship Id="rId5" Type="http://schemas.openxmlformats.org/officeDocument/2006/relationships/tags" Target="../tags/tag299.xml"/><Relationship Id="rId4" Type="http://schemas.openxmlformats.org/officeDocument/2006/relationships/tags" Target="../tags/tag298.xml"/><Relationship Id="rId3" Type="http://schemas.openxmlformats.org/officeDocument/2006/relationships/tags" Target="../tags/tag29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6.xml"/><Relationship Id="rId12" Type="http://schemas.openxmlformats.org/officeDocument/2006/relationships/image" Target="../media/image12.emf"/><Relationship Id="rId11" Type="http://schemas.openxmlformats.org/officeDocument/2006/relationships/tags" Target="../tags/tag305.xml"/><Relationship Id="rId10" Type="http://schemas.openxmlformats.org/officeDocument/2006/relationships/tags" Target="../tags/tag304.xml"/><Relationship Id="rId1" Type="http://schemas.openxmlformats.org/officeDocument/2006/relationships/tags" Target="../tags/tag29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4.xml"/><Relationship Id="rId8" Type="http://schemas.openxmlformats.org/officeDocument/2006/relationships/tags" Target="../tags/tag313.xml"/><Relationship Id="rId7" Type="http://schemas.openxmlformats.org/officeDocument/2006/relationships/tags" Target="../tags/tag312.xml"/><Relationship Id="rId6" Type="http://schemas.openxmlformats.org/officeDocument/2006/relationships/tags" Target="../tags/tag311.xml"/><Relationship Id="rId5" Type="http://schemas.openxmlformats.org/officeDocument/2006/relationships/tags" Target="../tags/tag310.xml"/><Relationship Id="rId4" Type="http://schemas.openxmlformats.org/officeDocument/2006/relationships/tags" Target="../tags/tag309.xml"/><Relationship Id="rId3" Type="http://schemas.openxmlformats.org/officeDocument/2006/relationships/tags" Target="../tags/tag30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7.xml"/><Relationship Id="rId12" Type="http://schemas.openxmlformats.org/officeDocument/2006/relationships/image" Target="../media/image13.emf"/><Relationship Id="rId11" Type="http://schemas.openxmlformats.org/officeDocument/2006/relationships/tags" Target="../tags/tag316.xml"/><Relationship Id="rId10" Type="http://schemas.openxmlformats.org/officeDocument/2006/relationships/tags" Target="../tags/tag315.xml"/><Relationship Id="rId1" Type="http://schemas.openxmlformats.org/officeDocument/2006/relationships/tags" Target="../tags/tag30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5.xml"/><Relationship Id="rId8" Type="http://schemas.openxmlformats.org/officeDocument/2006/relationships/tags" Target="../tags/tag324.xml"/><Relationship Id="rId7" Type="http://schemas.openxmlformats.org/officeDocument/2006/relationships/tags" Target="../tags/tag323.xml"/><Relationship Id="rId6" Type="http://schemas.openxmlformats.org/officeDocument/2006/relationships/tags" Target="../tags/tag322.xml"/><Relationship Id="rId5" Type="http://schemas.openxmlformats.org/officeDocument/2006/relationships/tags" Target="../tags/tag321.xml"/><Relationship Id="rId4" Type="http://schemas.openxmlformats.org/officeDocument/2006/relationships/tags" Target="../tags/tag320.xml"/><Relationship Id="rId3" Type="http://schemas.openxmlformats.org/officeDocument/2006/relationships/tags" Target="../tags/tag319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9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28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327.xml"/><Relationship Id="rId10" Type="http://schemas.openxmlformats.org/officeDocument/2006/relationships/tags" Target="../tags/tag326.xml"/><Relationship Id="rId1" Type="http://schemas.openxmlformats.org/officeDocument/2006/relationships/tags" Target="../tags/tag31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6.xml"/><Relationship Id="rId8" Type="http://schemas.openxmlformats.org/officeDocument/2006/relationships/tags" Target="../tags/tag335.xml"/><Relationship Id="rId7" Type="http://schemas.openxmlformats.org/officeDocument/2006/relationships/tags" Target="../tags/tag334.xml"/><Relationship Id="rId6" Type="http://schemas.openxmlformats.org/officeDocument/2006/relationships/tags" Target="../tags/tag333.xml"/><Relationship Id="rId5" Type="http://schemas.openxmlformats.org/officeDocument/2006/relationships/tags" Target="../tags/tag332.xml"/><Relationship Id="rId4" Type="http://schemas.openxmlformats.org/officeDocument/2006/relationships/tags" Target="../tags/tag331.xml"/><Relationship Id="rId3" Type="http://schemas.openxmlformats.org/officeDocument/2006/relationships/tags" Target="../tags/tag33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9.xml"/><Relationship Id="rId12" Type="http://schemas.openxmlformats.org/officeDocument/2006/relationships/image" Target="../media/image16.emf"/><Relationship Id="rId11" Type="http://schemas.openxmlformats.org/officeDocument/2006/relationships/tags" Target="../tags/tag338.xml"/><Relationship Id="rId10" Type="http://schemas.openxmlformats.org/officeDocument/2006/relationships/tags" Target="../tags/tag337.xml"/><Relationship Id="rId1" Type="http://schemas.openxmlformats.org/officeDocument/2006/relationships/tags" Target="../tags/tag32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7.xml"/><Relationship Id="rId8" Type="http://schemas.openxmlformats.org/officeDocument/2006/relationships/tags" Target="../tags/tag346.xml"/><Relationship Id="rId7" Type="http://schemas.openxmlformats.org/officeDocument/2006/relationships/tags" Target="../tags/tag345.xml"/><Relationship Id="rId6" Type="http://schemas.openxmlformats.org/officeDocument/2006/relationships/tags" Target="../tags/tag344.xml"/><Relationship Id="rId5" Type="http://schemas.openxmlformats.org/officeDocument/2006/relationships/tags" Target="../tags/tag343.xml"/><Relationship Id="rId4" Type="http://schemas.openxmlformats.org/officeDocument/2006/relationships/tags" Target="../tags/tag342.xml"/><Relationship Id="rId3" Type="http://schemas.openxmlformats.org/officeDocument/2006/relationships/tags" Target="../tags/tag34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1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50.xml"/><Relationship Id="rId12" Type="http://schemas.openxmlformats.org/officeDocument/2006/relationships/image" Target="../media/image17.emf"/><Relationship Id="rId11" Type="http://schemas.openxmlformats.org/officeDocument/2006/relationships/tags" Target="../tags/tag349.xml"/><Relationship Id="rId10" Type="http://schemas.openxmlformats.org/officeDocument/2006/relationships/tags" Target="../tags/tag348.xml"/><Relationship Id="rId1" Type="http://schemas.openxmlformats.org/officeDocument/2006/relationships/tags" Target="../tags/tag34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58.xml"/><Relationship Id="rId8" Type="http://schemas.openxmlformats.org/officeDocument/2006/relationships/tags" Target="../tags/tag357.xml"/><Relationship Id="rId7" Type="http://schemas.openxmlformats.org/officeDocument/2006/relationships/tags" Target="../tags/tag356.xml"/><Relationship Id="rId6" Type="http://schemas.openxmlformats.org/officeDocument/2006/relationships/tags" Target="../tags/tag355.xml"/><Relationship Id="rId5" Type="http://schemas.openxmlformats.org/officeDocument/2006/relationships/tags" Target="../tags/tag354.xml"/><Relationship Id="rId4" Type="http://schemas.openxmlformats.org/officeDocument/2006/relationships/tags" Target="../tags/tag353.xml"/><Relationship Id="rId3" Type="http://schemas.openxmlformats.org/officeDocument/2006/relationships/tags" Target="../tags/tag35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61.xml"/><Relationship Id="rId12" Type="http://schemas.openxmlformats.org/officeDocument/2006/relationships/image" Target="../media/image18.emf"/><Relationship Id="rId11" Type="http://schemas.openxmlformats.org/officeDocument/2006/relationships/tags" Target="../tags/tag360.xml"/><Relationship Id="rId10" Type="http://schemas.openxmlformats.org/officeDocument/2006/relationships/tags" Target="../tags/tag359.xml"/><Relationship Id="rId1" Type="http://schemas.openxmlformats.org/officeDocument/2006/relationships/tags" Target="../tags/tag35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63.xml"/><Relationship Id="rId1" Type="http://schemas.openxmlformats.org/officeDocument/2006/relationships/tags" Target="../tags/tag3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顺序结构程序设计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990090" y="2929255"/>
            <a:ext cx="8709660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第2课 第一次体验Python编程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2780" y="0"/>
            <a:ext cx="10085070" cy="22961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048000" y="2296160"/>
            <a:ext cx="6607175" cy="4009390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3120" y="615315"/>
            <a:ext cx="11692890" cy="468439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rcRect t="5676"/>
          <a:stretch>
            <a:fillRect/>
          </a:stretch>
        </p:blipFill>
        <p:spPr>
          <a:xfrm>
            <a:off x="2443480" y="1021080"/>
            <a:ext cx="8310245" cy="481203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338705" y="26289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304800"/>
            <a:r>
              <a:rPr lang="zh-CN" b="0">
                <a:ea typeface="宋体" panose="02010600030101010101" pitchFamily="2" charset="-122"/>
              </a:rPr>
              <a:t>（</a:t>
            </a:r>
            <a:r>
              <a:rPr lang="en-US" altLang="zh-CN" b="0">
                <a:ea typeface="宋体" panose="02010600030101010101" pitchFamily="2" charset="-122"/>
              </a:rPr>
              <a:t>2</a:t>
            </a:r>
            <a:r>
              <a:rPr lang="zh-CN" b="0">
                <a:ea typeface="宋体" panose="02010600030101010101" pitchFamily="2" charset="-122"/>
              </a:rPr>
              <a:t>）使用IDLE，让小海龟画出一个圆形</a:t>
            </a:r>
            <a:endParaRPr lang="zh-CN" altLang="en-US" b="0">
              <a:ea typeface="宋体" panose="02010600030101010101" pitchFamily="2" charset="-122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8055" y="243205"/>
            <a:ext cx="108534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（3）实际开发中，通常不只包含简单的几行代码，当需要编写多行代码时，可以单独创建一个文件保存这些代码，在全部编写完成后一起执行。具体方法如下：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在IDLE主窗口的菜单栏上，选择“File-&gt;New File”菜单项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144270" y="1690370"/>
            <a:ext cx="9261475" cy="377063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9010" y="472440"/>
            <a:ext cx="10052685" cy="489648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7625" y="991235"/>
            <a:ext cx="9986010" cy="44608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89455" y="925830"/>
            <a:ext cx="9395460" cy="47117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90" y="343535"/>
            <a:ext cx="6874510" cy="23279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91640" y="3033395"/>
            <a:ext cx="9110345" cy="34067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7115" y="1062990"/>
            <a:ext cx="10351135" cy="35052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1400" y="1114425"/>
            <a:ext cx="10109200" cy="342328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34135" y="697230"/>
            <a:ext cx="9150985" cy="464121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8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4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4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4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4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4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5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5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5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5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5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5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5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6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6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63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64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</Words>
  <Application>WPS 演示</Application>
  <PresentationFormat>宽屏</PresentationFormat>
  <Paragraphs>13</Paragraphs>
  <Slides>13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58</cp:revision>
  <dcterms:created xsi:type="dcterms:W3CDTF">2017-08-18T03:02:00Z</dcterms:created>
  <dcterms:modified xsi:type="dcterms:W3CDTF">2023-09-24T07:18:45Z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8378C2F7853243479FABB475DB293159</vt:lpwstr>
  </property>
</Properties>
</file>