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385" r:id="rId10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287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4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72.xml"/><Relationship Id="rId14" Type="http://schemas.openxmlformats.org/officeDocument/2006/relationships/image" Target="../media/image9.png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284.xml"/><Relationship Id="rId14" Type="http://schemas.openxmlformats.org/officeDocument/2006/relationships/image" Target="../media/image11.png"/><Relationship Id="rId13" Type="http://schemas.openxmlformats.org/officeDocument/2006/relationships/tags" Target="../tags/tag283.xml"/><Relationship Id="rId12" Type="http://schemas.openxmlformats.org/officeDocument/2006/relationships/image" Target="../media/image10.emf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86.xml"/><Relationship Id="rId1" Type="http://schemas.openxmlformats.org/officeDocument/2006/relationships/tags" Target="../tags/tag2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第43课 Turtle 绘图实例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0455" y="113665"/>
            <a:ext cx="7155815" cy="63677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2505" y="212725"/>
            <a:ext cx="7482840" cy="58718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955" y="254635"/>
            <a:ext cx="7352030" cy="3039110"/>
          </a:xfrm>
          <a:prstGeom prst="rect">
            <a:avLst/>
          </a:prstGeom>
        </p:spPr>
      </p:pic>
      <p:pic>
        <p:nvPicPr>
          <p:cNvPr id="30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410835" y="3153410"/>
            <a:ext cx="3994785" cy="347599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150" y="438150"/>
            <a:ext cx="5276850" cy="5981700"/>
          </a:xfrm>
          <a:prstGeom prst="rect">
            <a:avLst/>
          </a:prstGeom>
        </p:spPr>
      </p:pic>
      <p:pic>
        <p:nvPicPr>
          <p:cNvPr id="65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932930" y="2418080"/>
            <a:ext cx="2898140" cy="150114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8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8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8</Paragraphs>
  <Slides>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