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688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第38课 位运算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0350" y="138430"/>
            <a:ext cx="7065010" cy="61671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6940" y="76835"/>
            <a:ext cx="7641590" cy="65525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4995" y="-635"/>
            <a:ext cx="8180070" cy="66300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3365" y="-37465"/>
            <a:ext cx="8664575" cy="65690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520" y="224155"/>
            <a:ext cx="10242550" cy="58426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r="24870"/>
          <a:stretch>
            <a:fillRect/>
          </a:stretch>
        </p:blipFill>
        <p:spPr>
          <a:xfrm>
            <a:off x="1278890" y="579755"/>
            <a:ext cx="8766810" cy="55613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r="42696"/>
          <a:stretch>
            <a:fillRect/>
          </a:stretch>
        </p:blipFill>
        <p:spPr>
          <a:xfrm>
            <a:off x="2519045" y="767080"/>
            <a:ext cx="6389370" cy="49714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0495" y="120650"/>
            <a:ext cx="8936990" cy="63239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4425" y="423545"/>
            <a:ext cx="7620000" cy="6010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3810" r="73249"/>
          <a:stretch>
            <a:fillRect/>
          </a:stretch>
        </p:blipFill>
        <p:spPr>
          <a:xfrm>
            <a:off x="5622925" y="5061585"/>
            <a:ext cx="3111500" cy="13728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Consolas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2024-03-25T02:02:08Z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