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2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19.emf"/><Relationship Id="rId12" Type="http://schemas.openxmlformats.org/officeDocument/2006/relationships/image" Target="../media/image18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第37课 图形输出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b="-9209"/>
          <a:stretch>
            <a:fillRect/>
          </a:stretch>
        </p:blipFill>
        <p:spPr>
          <a:xfrm>
            <a:off x="1820545" y="951230"/>
            <a:ext cx="8073390" cy="51092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6505" y="1193165"/>
            <a:ext cx="9050020" cy="34143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9665" y="623570"/>
            <a:ext cx="6946265" cy="5215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3600"/>
          <a:stretch>
            <a:fillRect/>
          </a:stretch>
        </p:blipFill>
        <p:spPr>
          <a:xfrm>
            <a:off x="5300345" y="2589530"/>
            <a:ext cx="6163945" cy="37604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755" y="417195"/>
            <a:ext cx="6961505" cy="54660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4560"/>
          <a:stretch>
            <a:fillRect/>
          </a:stretch>
        </p:blipFill>
        <p:spPr>
          <a:xfrm>
            <a:off x="5880100" y="2566670"/>
            <a:ext cx="5003165" cy="37401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0920" y="192405"/>
            <a:ext cx="6609080" cy="6203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7112"/>
          <a:stretch>
            <a:fillRect/>
          </a:stretch>
        </p:blipFill>
        <p:spPr>
          <a:xfrm>
            <a:off x="5555615" y="4041140"/>
            <a:ext cx="3455670" cy="24650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382270"/>
            <a:ext cx="6303010" cy="56883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2768"/>
          <a:stretch>
            <a:fillRect/>
          </a:stretch>
        </p:blipFill>
        <p:spPr>
          <a:xfrm>
            <a:off x="5556250" y="4122420"/>
            <a:ext cx="4783455" cy="19481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755" y="666115"/>
            <a:ext cx="7390765" cy="5082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2623"/>
          <a:stretch>
            <a:fillRect/>
          </a:stretch>
        </p:blipFill>
        <p:spPr>
          <a:xfrm>
            <a:off x="8060690" y="2969260"/>
            <a:ext cx="3373120" cy="33928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165" y="381635"/>
            <a:ext cx="8049260" cy="4533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0301"/>
          <a:stretch>
            <a:fillRect/>
          </a:stretch>
        </p:blipFill>
        <p:spPr>
          <a:xfrm>
            <a:off x="6245225" y="1669415"/>
            <a:ext cx="3112135" cy="51771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2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2024-03-25T01:59:14Z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