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688" r:id="rId14"/>
    <p:sldId id="689" r:id="rId15"/>
    <p:sldId id="385" r:id="rId16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35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48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第35课 进制转换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59455" y="0"/>
            <a:ext cx="5993765" cy="65239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6900" y="0"/>
            <a:ext cx="5597525" cy="64160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1175" y="165100"/>
            <a:ext cx="8545830" cy="64636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1300480"/>
            <a:ext cx="9705340" cy="42570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3255" y="567055"/>
            <a:ext cx="9059545" cy="53803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870" y="591185"/>
            <a:ext cx="9831070" cy="54660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2050" y="361950"/>
            <a:ext cx="9867265" cy="54864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635" y="29210"/>
            <a:ext cx="8234045" cy="61239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925" y="156210"/>
            <a:ext cx="7524750" cy="5039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7738"/>
          <a:stretch>
            <a:fillRect/>
          </a:stretch>
        </p:blipFill>
        <p:spPr>
          <a:xfrm>
            <a:off x="6147435" y="4191635"/>
            <a:ext cx="4520565" cy="24377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645" y="457835"/>
            <a:ext cx="7372350" cy="55759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3442"/>
          <a:stretch>
            <a:fillRect/>
          </a:stretch>
        </p:blipFill>
        <p:spPr>
          <a:xfrm>
            <a:off x="4362450" y="3615690"/>
            <a:ext cx="6496685" cy="24180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50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51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12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2024-03-25T01:48:59Z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