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第34课 枚举答案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760" y="1771650"/>
            <a:ext cx="11205845" cy="25285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780" y="738505"/>
            <a:ext cx="8600440" cy="3881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0217"/>
          <a:stretch>
            <a:fillRect/>
          </a:stretch>
        </p:blipFill>
        <p:spPr>
          <a:xfrm>
            <a:off x="6680200" y="3228340"/>
            <a:ext cx="4807585" cy="25450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345" y="239395"/>
            <a:ext cx="7607300" cy="3954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84525" y="3429000"/>
            <a:ext cx="8326755" cy="28257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135" y="295275"/>
            <a:ext cx="8589645" cy="38144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0929"/>
          <a:stretch>
            <a:fillRect/>
          </a:stretch>
        </p:blipFill>
        <p:spPr>
          <a:xfrm>
            <a:off x="3180715" y="3429000"/>
            <a:ext cx="6897370" cy="26295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0870" y="537845"/>
            <a:ext cx="8123555" cy="42818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47920" y="3140075"/>
            <a:ext cx="6194425" cy="34886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4960" y="402590"/>
            <a:ext cx="8419465" cy="44075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7110" y="3621405"/>
            <a:ext cx="7120890" cy="30079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2024-03-25T01:45:09Z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