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385" r:id="rId12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07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3"/>
                <a:lumOff val="-82848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3"/>
                    <a:lumOff val="-82848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3"/>
                    <a:lumOff val="-82848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3"/>
                  <a:lumOff val="-82848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3"/>
                    <a:lumOff val="-82848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7.emf"/><Relationship Id="rId12" Type="http://schemas.openxmlformats.org/officeDocument/2006/relationships/image" Target="../media/image16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第33课 初始难以确定次数的循环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77950" y="252095"/>
            <a:ext cx="8267700" cy="37312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90700" y="4162425"/>
            <a:ext cx="9260205" cy="17551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365" y="235585"/>
            <a:ext cx="7240905" cy="57118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0351"/>
          <a:stretch>
            <a:fillRect/>
          </a:stretch>
        </p:blipFill>
        <p:spPr>
          <a:xfrm>
            <a:off x="4337685" y="3230245"/>
            <a:ext cx="5374005" cy="33991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8345" y="162560"/>
            <a:ext cx="8006080" cy="4191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6715"/>
          <a:stretch>
            <a:fillRect/>
          </a:stretch>
        </p:blipFill>
        <p:spPr>
          <a:xfrm>
            <a:off x="5423535" y="2924175"/>
            <a:ext cx="4234180" cy="32562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9455" y="212090"/>
            <a:ext cx="8213725" cy="43294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8881"/>
          <a:stretch>
            <a:fillRect/>
          </a:stretch>
        </p:blipFill>
        <p:spPr>
          <a:xfrm>
            <a:off x="4766310" y="2677795"/>
            <a:ext cx="4067175" cy="373253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3565" y="344170"/>
            <a:ext cx="8150860" cy="45612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0927"/>
          <a:stretch>
            <a:fillRect/>
          </a:stretch>
        </p:blipFill>
        <p:spPr>
          <a:xfrm>
            <a:off x="4070350" y="2959735"/>
            <a:ext cx="5073650" cy="34715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6920" y="312420"/>
            <a:ext cx="7739380" cy="52108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9639"/>
          <a:stretch>
            <a:fillRect/>
          </a:stretch>
        </p:blipFill>
        <p:spPr>
          <a:xfrm>
            <a:off x="8747760" y="1878330"/>
            <a:ext cx="3444240" cy="42398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06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0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WPS 演示</Application>
  <PresentationFormat>宽屏</PresentationFormat>
  <Paragraphs>8</Paragraphs>
  <Slides>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93</cp:revision>
  <dcterms:created xsi:type="dcterms:W3CDTF">2017-08-18T03:02:00Z</dcterms:created>
  <dcterms:modified xsi:type="dcterms:W3CDTF">2024-03-25T01:37:13Z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