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15" r:id="rId6"/>
    <p:sldId id="644" r:id="rId7"/>
    <p:sldId id="645" r:id="rId8"/>
    <p:sldId id="646" r:id="rId9"/>
    <p:sldId id="647" r:id="rId10"/>
    <p:sldId id="648" r:id="rId11"/>
    <p:sldId id="649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8"/>
                <a:lumOff val="-82853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8"/>
                    <a:lumOff val="-82853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8"/>
                    <a:lumOff val="-82853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8"/>
                  <a:lumOff val="-82853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8"/>
                    <a:lumOff val="-82853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8"/>
              <a:lumOff val="-82853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第29课 累乘连除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41475" y="617855"/>
            <a:ext cx="7736840" cy="44132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15160" y="739775"/>
            <a:ext cx="7728585" cy="46456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77770" y="689610"/>
            <a:ext cx="6953885" cy="51968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46605" y="467995"/>
            <a:ext cx="6925945" cy="492569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32025" y="602615"/>
            <a:ext cx="7031990" cy="47345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07080" y="111760"/>
            <a:ext cx="5276850" cy="63150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9225" y="813435"/>
            <a:ext cx="6663055" cy="47390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88</cp:revision>
  <dcterms:created xsi:type="dcterms:W3CDTF">2017-08-18T03:02:00Z</dcterms:created>
  <dcterms:modified xsi:type="dcterms:W3CDTF">2024-01-05T08:09:11Z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8378C2F7853243479FABB475DB293159</vt:lpwstr>
  </property>
</Properties>
</file>