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15" r:id="rId6"/>
    <p:sldId id="632" r:id="rId7"/>
    <p:sldId id="633" r:id="rId8"/>
    <p:sldId id="634" r:id="rId9"/>
    <p:sldId id="635" r:id="rId10"/>
    <p:sldId id="637" r:id="rId11"/>
    <p:sldId id="638" r:id="rId12"/>
    <p:sldId id="639" r:id="rId13"/>
    <p:sldId id="640" r:id="rId14"/>
    <p:sldId id="636" r:id="rId15"/>
    <p:sldId id="641" r:id="rId16"/>
    <p:sldId id="385" r:id="rId17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63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9"/>
                <a:lumOff val="-82854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9"/>
                    <a:lumOff val="-82854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9"/>
                    <a:lumOff val="-82854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9"/>
                  <a:lumOff val="-82854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9"/>
                    <a:lumOff val="-82854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316.xml"/><Relationship Id="rId14" Type="http://schemas.openxmlformats.org/officeDocument/2006/relationships/image" Target="../media/image13.png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7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26.xml"/><Relationship Id="rId10" Type="http://schemas.openxmlformats.org/officeDocument/2006/relationships/tags" Target="../tags/tag325.xml"/><Relationship Id="rId1" Type="http://schemas.openxmlformats.org/officeDocument/2006/relationships/tags" Target="../tags/tag31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tags" Target="../tags/tag330.xml"/><Relationship Id="rId3" Type="http://schemas.openxmlformats.org/officeDocument/2006/relationships/tags" Target="../tags/tag329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8.xml"/><Relationship Id="rId12" Type="http://schemas.openxmlformats.org/officeDocument/2006/relationships/image" Target="../media/image16.emf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2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49.xml"/><Relationship Id="rId12" Type="http://schemas.openxmlformats.org/officeDocument/2006/relationships/image" Target="../media/image17.emf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tags" Target="../tags/tag33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tags" Target="../tags/tag356.xml"/><Relationship Id="rId7" Type="http://schemas.openxmlformats.org/officeDocument/2006/relationships/tags" Target="../tags/tag355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4" Type="http://schemas.openxmlformats.org/officeDocument/2006/relationships/tags" Target="../tags/tag352.xml"/><Relationship Id="rId3" Type="http://schemas.openxmlformats.org/officeDocument/2006/relationships/tags" Target="../tags/tag3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60.xml"/><Relationship Id="rId12" Type="http://schemas.openxmlformats.org/officeDocument/2006/relationships/image" Target="../media/image18.emf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tags" Target="../tags/tag35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2.xml"/><Relationship Id="rId1" Type="http://schemas.openxmlformats.org/officeDocument/2006/relationships/tags" Target="../tags/tag3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第26课 理解for语句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7815" y="11430"/>
            <a:ext cx="6306820" cy="66141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94305" y="1151890"/>
            <a:ext cx="8326755" cy="25101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7775" y="1223010"/>
            <a:ext cx="7602220" cy="37052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0105" y="70485"/>
            <a:ext cx="5354320" cy="66205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7970" y="693420"/>
            <a:ext cx="6256020" cy="56349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3980" y="254635"/>
            <a:ext cx="6730365" cy="60502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0" y="342265"/>
            <a:ext cx="5276850" cy="2781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139440" y="3867785"/>
            <a:ext cx="1609725" cy="1371600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1575" y="299720"/>
            <a:ext cx="5276850" cy="5153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5644"/>
          <a:stretch>
            <a:fillRect/>
          </a:stretch>
        </p:blipFill>
        <p:spPr>
          <a:xfrm>
            <a:off x="6448425" y="2665730"/>
            <a:ext cx="2340610" cy="19907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19910" y="577215"/>
            <a:ext cx="7435215" cy="50063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5400" y="415925"/>
            <a:ext cx="6643370" cy="57200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43250" y="624840"/>
            <a:ext cx="6463030" cy="48533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62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63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13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Consolas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87</cp:revision>
  <dcterms:created xsi:type="dcterms:W3CDTF">2017-08-18T03:02:00Z</dcterms:created>
  <dcterms:modified xsi:type="dcterms:W3CDTF">2024-01-02T00:50:25Z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