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608" r:id="rId7"/>
    <p:sldId id="609" r:id="rId8"/>
    <p:sldId id="610" r:id="rId9"/>
    <p:sldId id="611" r:id="rId10"/>
    <p:sldId id="612" r:id="rId11"/>
    <p:sldId id="613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2"/>
                <a:lumOff val="-8285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2"/>
                    <a:lumOff val="-8285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2"/>
                    <a:lumOff val="-8285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2"/>
                  <a:lumOff val="-8285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2"/>
                    <a:lumOff val="-8285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2"/>
              <a:lumOff val="-8285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第24课 认识while语句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679450"/>
            <a:ext cx="9459595" cy="39103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0390" y="330200"/>
            <a:ext cx="6724015" cy="32404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8016"/>
          <a:stretch>
            <a:fillRect/>
          </a:stretch>
        </p:blipFill>
        <p:spPr>
          <a:xfrm>
            <a:off x="4068445" y="3799840"/>
            <a:ext cx="6028690" cy="21596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8840" y="417195"/>
            <a:ext cx="7749540" cy="37630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2865" y="4556760"/>
            <a:ext cx="6961505" cy="14954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8015" y="338455"/>
            <a:ext cx="7418070" cy="40976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70469"/>
          <a:stretch>
            <a:fillRect/>
          </a:stretch>
        </p:blipFill>
        <p:spPr>
          <a:xfrm>
            <a:off x="4408805" y="3680460"/>
            <a:ext cx="3082290" cy="23552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735" y="462280"/>
            <a:ext cx="6918325" cy="55943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75692"/>
          <a:stretch>
            <a:fillRect/>
          </a:stretch>
        </p:blipFill>
        <p:spPr>
          <a:xfrm>
            <a:off x="5373370" y="3513455"/>
            <a:ext cx="2969260" cy="23152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600" y="485140"/>
            <a:ext cx="8788400" cy="36010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5223"/>
          <a:stretch>
            <a:fillRect/>
          </a:stretch>
        </p:blipFill>
        <p:spPr>
          <a:xfrm>
            <a:off x="4982210" y="3342640"/>
            <a:ext cx="3752215" cy="28435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0105" y="302260"/>
            <a:ext cx="7894320" cy="44176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2142"/>
          <a:stretch>
            <a:fillRect/>
          </a:stretch>
        </p:blipFill>
        <p:spPr>
          <a:xfrm>
            <a:off x="6593205" y="3256915"/>
            <a:ext cx="3577590" cy="32073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84</cp:revision>
  <dcterms:created xsi:type="dcterms:W3CDTF">2017-08-18T03:02:00Z</dcterms:created>
  <dcterms:modified xsi:type="dcterms:W3CDTF">2023-12-13T02:56:04Z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