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57" r:id="rId6"/>
    <p:sldId id="480" r:id="rId7"/>
    <p:sldId id="481" r:id="rId8"/>
    <p:sldId id="482" r:id="rId9"/>
    <p:sldId id="483" r:id="rId10"/>
    <p:sldId id="484" r:id="rId11"/>
    <p:sldId id="485" r:id="rId12"/>
    <p:sldId id="486" r:id="rId13"/>
    <p:sldId id="487" r:id="rId14"/>
    <p:sldId id="385" r:id="rId15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4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7"/>
              <a:lumOff val="-82872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7"/>
              <a:lumOff val="-82872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7"/>
              <a:lumOff val="-8287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7"/>
              <a:lumOff val="-82872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7"/>
              <a:lumOff val="-8287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7"/>
              <a:lumOff val="-82872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97"/>
              <a:lumOff val="-82872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97"/>
                <a:lumOff val="-82872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97"/>
                    <a:lumOff val="-82872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7"/>
              <a:lumOff val="-8287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97"/>
                    <a:lumOff val="-82872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97"/>
                  <a:lumOff val="-82872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97"/>
                    <a:lumOff val="-82872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7"/>
              <a:lumOff val="-8287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7"/>
              <a:lumOff val="-8287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7"/>
              <a:lumOff val="-82872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7"/>
              <a:lumOff val="-82872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7"/>
              <a:lumOff val="-82872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7"/>
              <a:lumOff val="-8287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7"/>
              <a:lumOff val="-8287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1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2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3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37.xml"/><Relationship Id="rId12" Type="http://schemas.openxmlformats.org/officeDocument/2006/relationships/image" Target="../media/image14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顺序结构程序设计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第9课 Unicode字符集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02690" y="1149985"/>
            <a:ext cx="9112250" cy="274701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l="-3788" r="16308"/>
          <a:stretch>
            <a:fillRect/>
          </a:stretch>
        </p:blipFill>
        <p:spPr>
          <a:xfrm>
            <a:off x="2903855" y="512445"/>
            <a:ext cx="5807710" cy="53911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11985" y="906145"/>
            <a:ext cx="8756015" cy="39516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13890" y="288925"/>
            <a:ext cx="7101840" cy="533273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5515" y="854710"/>
            <a:ext cx="7331075" cy="44069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10130" y="745490"/>
            <a:ext cx="7571740" cy="455104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20645" y="528320"/>
            <a:ext cx="6723380" cy="58007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93595" y="998855"/>
            <a:ext cx="7752715" cy="436626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07005" y="271145"/>
            <a:ext cx="6080125" cy="59372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39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40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WPS 演示</Application>
  <PresentationFormat>宽屏</PresentationFormat>
  <Paragraphs>8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第1章  顺序结构程序设计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66</cp:revision>
  <dcterms:created xsi:type="dcterms:W3CDTF">2017-08-18T03:02:00Z</dcterms:created>
  <dcterms:modified xsi:type="dcterms:W3CDTF">2023-10-24T05:47:50Z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8378C2F7853243479FABB475DB293159</vt:lpwstr>
  </property>
</Properties>
</file>