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1" r:id="rId3"/>
  </p:sldMasterIdLst>
  <p:notesMasterIdLst>
    <p:notesMasterId r:id="rId5"/>
  </p:notesMasterIdLst>
  <p:sldIdLst>
    <p:sldId id="370" r:id="rId4"/>
    <p:sldId id="457" r:id="rId6"/>
    <p:sldId id="459" r:id="rId7"/>
    <p:sldId id="461" r:id="rId8"/>
    <p:sldId id="462" r:id="rId9"/>
    <p:sldId id="463" r:id="rId10"/>
    <p:sldId id="464" r:id="rId11"/>
    <p:sldId id="465" r:id="rId12"/>
    <p:sldId id="466" r:id="rId13"/>
    <p:sldId id="467" r:id="rId14"/>
    <p:sldId id="385" r:id="rId15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3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min" initials="a" lastIdx="1" clrIdx="0"/>
  <p:cmAuthor id="2" name="作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15686"/>
    <a:srgbClr val="FF940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90" d="100"/>
          <a:sy n="90" d="100"/>
        </p:scale>
        <p:origin x="168" y="96"/>
      </p:cViewPr>
      <p:guideLst>
        <p:guide orient="horz" pos="223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0" Type="http://schemas.openxmlformats.org/officeDocument/2006/relationships/tags" Target="tags/tag340.xml"/><Relationship Id="rId2" Type="http://schemas.openxmlformats.org/officeDocument/2006/relationships/theme" Target="theme/theme1.xml"/><Relationship Id="rId19" Type="http://schemas.openxmlformats.org/officeDocument/2006/relationships/commentAuthors" Target="commentAuthors.xml"/><Relationship Id="rId18" Type="http://schemas.openxmlformats.org/officeDocument/2006/relationships/tableStyles" Target="tableStyles.xml"/><Relationship Id="rId17" Type="http://schemas.openxmlformats.org/officeDocument/2006/relationships/viewProps" Target="viewProps.xml"/><Relationship Id="rId16" Type="http://schemas.openxmlformats.org/officeDocument/2006/relationships/presProps" Target="presProps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E422CF-0D80-45B7-804E-B558B97AB2E8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58C390-5DFC-4387-A3E4-66C09358981A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9" Type="http://schemas.openxmlformats.org/officeDocument/2006/relationships/tags" Target="../tags/tag7.xml"/><Relationship Id="rId8" Type="http://schemas.openxmlformats.org/officeDocument/2006/relationships/tags" Target="../tags/tag6.xml"/><Relationship Id="rId7" Type="http://schemas.openxmlformats.org/officeDocument/2006/relationships/tags" Target="../tags/tag5.xml"/><Relationship Id="rId6" Type="http://schemas.openxmlformats.org/officeDocument/2006/relationships/tags" Target="../tags/tag4.xml"/><Relationship Id="rId5" Type="http://schemas.openxmlformats.org/officeDocument/2006/relationships/tags" Target="../tags/tag3.xml"/><Relationship Id="rId4" Type="http://schemas.openxmlformats.org/officeDocument/2006/relationships/tags" Target="../tags/tag2.xml"/><Relationship Id="rId3" Type="http://schemas.openxmlformats.org/officeDocument/2006/relationships/image" Target="../media/image2.png"/><Relationship Id="rId2" Type="http://schemas.openxmlformats.org/officeDocument/2006/relationships/tags" Target="../tags/tag1.xml"/><Relationship Id="rId17" Type="http://schemas.openxmlformats.org/officeDocument/2006/relationships/tags" Target="../tags/tag15.xml"/><Relationship Id="rId16" Type="http://schemas.openxmlformats.org/officeDocument/2006/relationships/tags" Target="../tags/tag14.xml"/><Relationship Id="rId15" Type="http://schemas.openxmlformats.org/officeDocument/2006/relationships/tags" Target="../tags/tag13.xml"/><Relationship Id="rId14" Type="http://schemas.openxmlformats.org/officeDocument/2006/relationships/tags" Target="../tags/tag12.xml"/><Relationship Id="rId13" Type="http://schemas.openxmlformats.org/officeDocument/2006/relationships/tags" Target="../tags/tag11.xml"/><Relationship Id="rId12" Type="http://schemas.openxmlformats.org/officeDocument/2006/relationships/tags" Target="../tags/tag10.xml"/><Relationship Id="rId11" Type="http://schemas.openxmlformats.org/officeDocument/2006/relationships/tags" Target="../tags/tag9.xml"/><Relationship Id="rId10" Type="http://schemas.openxmlformats.org/officeDocument/2006/relationships/tags" Target="../tags/tag8.xml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9" Type="http://schemas.openxmlformats.org/officeDocument/2006/relationships/tags" Target="../tags/tag22.xml"/><Relationship Id="rId8" Type="http://schemas.openxmlformats.org/officeDocument/2006/relationships/tags" Target="../tags/tag21.xml"/><Relationship Id="rId7" Type="http://schemas.openxmlformats.org/officeDocument/2006/relationships/tags" Target="../tags/tag20.xml"/><Relationship Id="rId6" Type="http://schemas.openxmlformats.org/officeDocument/2006/relationships/tags" Target="../tags/tag19.xml"/><Relationship Id="rId5" Type="http://schemas.openxmlformats.org/officeDocument/2006/relationships/tags" Target="../tags/tag18.xml"/><Relationship Id="rId4" Type="http://schemas.openxmlformats.org/officeDocument/2006/relationships/image" Target="../media/image3.png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5" Type="http://schemas.openxmlformats.org/officeDocument/2006/relationships/tags" Target="../tags/tag28.xml"/><Relationship Id="rId14" Type="http://schemas.openxmlformats.org/officeDocument/2006/relationships/tags" Target="../tags/tag27.xml"/><Relationship Id="rId13" Type="http://schemas.openxmlformats.org/officeDocument/2006/relationships/tags" Target="../tags/tag26.xml"/><Relationship Id="rId12" Type="http://schemas.openxmlformats.org/officeDocument/2006/relationships/tags" Target="../tags/tag25.xml"/><Relationship Id="rId11" Type="http://schemas.openxmlformats.org/officeDocument/2006/relationships/tags" Target="../tags/tag24.xml"/><Relationship Id="rId10" Type="http://schemas.openxmlformats.org/officeDocument/2006/relationships/tags" Target="../tags/tag23.xml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35.xml"/><Relationship Id="rId8" Type="http://schemas.openxmlformats.org/officeDocument/2006/relationships/tags" Target="../tags/tag34.xml"/><Relationship Id="rId7" Type="http://schemas.openxmlformats.org/officeDocument/2006/relationships/tags" Target="../tags/tag33.xml"/><Relationship Id="rId6" Type="http://schemas.openxmlformats.org/officeDocument/2006/relationships/tags" Target="../tags/tag32.xml"/><Relationship Id="rId5" Type="http://schemas.openxmlformats.org/officeDocument/2006/relationships/tags" Target="../tags/tag31.xml"/><Relationship Id="rId4" Type="http://schemas.openxmlformats.org/officeDocument/2006/relationships/tags" Target="../tags/tag30.xml"/><Relationship Id="rId3" Type="http://schemas.openxmlformats.org/officeDocument/2006/relationships/image" Target="../media/image4.png"/><Relationship Id="rId2" Type="http://schemas.openxmlformats.org/officeDocument/2006/relationships/tags" Target="../tags/tag29.xml"/><Relationship Id="rId19" Type="http://schemas.openxmlformats.org/officeDocument/2006/relationships/tags" Target="../tags/tag45.xml"/><Relationship Id="rId18" Type="http://schemas.openxmlformats.org/officeDocument/2006/relationships/tags" Target="../tags/tag44.xml"/><Relationship Id="rId17" Type="http://schemas.openxmlformats.org/officeDocument/2006/relationships/tags" Target="../tags/tag43.xml"/><Relationship Id="rId16" Type="http://schemas.openxmlformats.org/officeDocument/2006/relationships/tags" Target="../tags/tag42.xml"/><Relationship Id="rId15" Type="http://schemas.openxmlformats.org/officeDocument/2006/relationships/tags" Target="../tags/tag41.xml"/><Relationship Id="rId14" Type="http://schemas.openxmlformats.org/officeDocument/2006/relationships/tags" Target="../tags/tag40.xml"/><Relationship Id="rId13" Type="http://schemas.openxmlformats.org/officeDocument/2006/relationships/tags" Target="../tags/tag39.xml"/><Relationship Id="rId12" Type="http://schemas.openxmlformats.org/officeDocument/2006/relationships/tags" Target="../tags/tag38.xml"/><Relationship Id="rId11" Type="http://schemas.openxmlformats.org/officeDocument/2006/relationships/tags" Target="../tags/tag37.xml"/><Relationship Id="rId10" Type="http://schemas.openxmlformats.org/officeDocument/2006/relationships/tags" Target="../tags/tag36.xml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9" Type="http://schemas.openxmlformats.org/officeDocument/2006/relationships/tags" Target="../tags/tag52.xml"/><Relationship Id="rId8" Type="http://schemas.openxmlformats.org/officeDocument/2006/relationships/tags" Target="../tags/tag51.xml"/><Relationship Id="rId7" Type="http://schemas.openxmlformats.org/officeDocument/2006/relationships/tags" Target="../tags/tag50.xml"/><Relationship Id="rId6" Type="http://schemas.openxmlformats.org/officeDocument/2006/relationships/tags" Target="../tags/tag49.xml"/><Relationship Id="rId5" Type="http://schemas.openxmlformats.org/officeDocument/2006/relationships/tags" Target="../tags/tag48.xml"/><Relationship Id="rId4" Type="http://schemas.openxmlformats.org/officeDocument/2006/relationships/image" Target="../media/image3.png"/><Relationship Id="rId3" Type="http://schemas.openxmlformats.org/officeDocument/2006/relationships/tags" Target="../tags/tag47.xml"/><Relationship Id="rId2" Type="http://schemas.openxmlformats.org/officeDocument/2006/relationships/tags" Target="../tags/tag46.xml"/><Relationship Id="rId16" Type="http://schemas.openxmlformats.org/officeDocument/2006/relationships/tags" Target="../tags/tag59.xml"/><Relationship Id="rId15" Type="http://schemas.openxmlformats.org/officeDocument/2006/relationships/tags" Target="../tags/tag58.xml"/><Relationship Id="rId14" Type="http://schemas.openxmlformats.org/officeDocument/2006/relationships/tags" Target="../tags/tag57.xml"/><Relationship Id="rId13" Type="http://schemas.openxmlformats.org/officeDocument/2006/relationships/tags" Target="../tags/tag56.xml"/><Relationship Id="rId12" Type="http://schemas.openxmlformats.org/officeDocument/2006/relationships/tags" Target="../tags/tag55.xml"/><Relationship Id="rId11" Type="http://schemas.openxmlformats.org/officeDocument/2006/relationships/tags" Target="../tags/tag54.xml"/><Relationship Id="rId10" Type="http://schemas.openxmlformats.org/officeDocument/2006/relationships/tags" Target="../tags/tag53.xml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9" Type="http://schemas.openxmlformats.org/officeDocument/2006/relationships/tags" Target="../tags/tag66.xml"/><Relationship Id="rId8" Type="http://schemas.openxmlformats.org/officeDocument/2006/relationships/tags" Target="../tags/tag65.xml"/><Relationship Id="rId7" Type="http://schemas.openxmlformats.org/officeDocument/2006/relationships/tags" Target="../tags/tag64.xml"/><Relationship Id="rId6" Type="http://schemas.openxmlformats.org/officeDocument/2006/relationships/tags" Target="../tags/tag63.xml"/><Relationship Id="rId5" Type="http://schemas.openxmlformats.org/officeDocument/2006/relationships/tags" Target="../tags/tag62.xml"/><Relationship Id="rId4" Type="http://schemas.openxmlformats.org/officeDocument/2006/relationships/image" Target="../media/image3.png"/><Relationship Id="rId3" Type="http://schemas.openxmlformats.org/officeDocument/2006/relationships/tags" Target="../tags/tag61.xml"/><Relationship Id="rId2" Type="http://schemas.openxmlformats.org/officeDocument/2006/relationships/tags" Target="../tags/tag60.xml"/><Relationship Id="rId18" Type="http://schemas.openxmlformats.org/officeDocument/2006/relationships/tags" Target="../tags/tag75.xml"/><Relationship Id="rId17" Type="http://schemas.openxmlformats.org/officeDocument/2006/relationships/tags" Target="../tags/tag74.xml"/><Relationship Id="rId16" Type="http://schemas.openxmlformats.org/officeDocument/2006/relationships/tags" Target="../tags/tag73.xml"/><Relationship Id="rId15" Type="http://schemas.openxmlformats.org/officeDocument/2006/relationships/tags" Target="../tags/tag72.xml"/><Relationship Id="rId14" Type="http://schemas.openxmlformats.org/officeDocument/2006/relationships/tags" Target="../tags/tag71.xml"/><Relationship Id="rId13" Type="http://schemas.openxmlformats.org/officeDocument/2006/relationships/tags" Target="../tags/tag70.xml"/><Relationship Id="rId12" Type="http://schemas.openxmlformats.org/officeDocument/2006/relationships/tags" Target="../tags/tag69.xml"/><Relationship Id="rId11" Type="http://schemas.openxmlformats.org/officeDocument/2006/relationships/tags" Target="../tags/tag68.xml"/><Relationship Id="rId10" Type="http://schemas.openxmlformats.org/officeDocument/2006/relationships/tags" Target="../tags/tag67.xml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9" Type="http://schemas.openxmlformats.org/officeDocument/2006/relationships/tags" Target="../tags/tag82.xml"/><Relationship Id="rId8" Type="http://schemas.openxmlformats.org/officeDocument/2006/relationships/tags" Target="../tags/tag81.xml"/><Relationship Id="rId7" Type="http://schemas.openxmlformats.org/officeDocument/2006/relationships/tags" Target="../tags/tag80.xml"/><Relationship Id="rId6" Type="http://schemas.openxmlformats.org/officeDocument/2006/relationships/tags" Target="../tags/tag79.xml"/><Relationship Id="rId5" Type="http://schemas.openxmlformats.org/officeDocument/2006/relationships/tags" Target="../tags/tag78.xml"/><Relationship Id="rId4" Type="http://schemas.openxmlformats.org/officeDocument/2006/relationships/image" Target="../media/image2.png"/><Relationship Id="rId3" Type="http://schemas.openxmlformats.org/officeDocument/2006/relationships/tags" Target="../tags/tag77.xml"/><Relationship Id="rId2" Type="http://schemas.openxmlformats.org/officeDocument/2006/relationships/tags" Target="../tags/tag76.xml"/><Relationship Id="rId13" Type="http://schemas.openxmlformats.org/officeDocument/2006/relationships/tags" Target="../tags/tag86.xml"/><Relationship Id="rId12" Type="http://schemas.openxmlformats.org/officeDocument/2006/relationships/tags" Target="../tags/tag85.xml"/><Relationship Id="rId11" Type="http://schemas.openxmlformats.org/officeDocument/2006/relationships/tags" Target="../tags/tag84.xml"/><Relationship Id="rId10" Type="http://schemas.openxmlformats.org/officeDocument/2006/relationships/tags" Target="../tags/tag83.xml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4" Type="http://schemas.openxmlformats.org/officeDocument/2006/relationships/tags" Target="../tags/tag89.xml"/><Relationship Id="rId3" Type="http://schemas.openxmlformats.org/officeDocument/2006/relationships/tags" Target="../tags/tag88.xml"/><Relationship Id="rId2" Type="http://schemas.openxmlformats.org/officeDocument/2006/relationships/tags" Target="../tags/tag87.xml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9" Type="http://schemas.openxmlformats.org/officeDocument/2006/relationships/tags" Target="../tags/tag96.xml"/><Relationship Id="rId8" Type="http://schemas.openxmlformats.org/officeDocument/2006/relationships/tags" Target="../tags/tag95.xml"/><Relationship Id="rId7" Type="http://schemas.openxmlformats.org/officeDocument/2006/relationships/tags" Target="../tags/tag94.xml"/><Relationship Id="rId6" Type="http://schemas.openxmlformats.org/officeDocument/2006/relationships/tags" Target="../tags/tag93.xml"/><Relationship Id="rId5" Type="http://schemas.openxmlformats.org/officeDocument/2006/relationships/tags" Target="../tags/tag92.xml"/><Relationship Id="rId4" Type="http://schemas.openxmlformats.org/officeDocument/2006/relationships/image" Target="../media/image3.png"/><Relationship Id="rId3" Type="http://schemas.openxmlformats.org/officeDocument/2006/relationships/tags" Target="../tags/tag91.xml"/><Relationship Id="rId2" Type="http://schemas.openxmlformats.org/officeDocument/2006/relationships/tags" Target="../tags/tag90.xml"/><Relationship Id="rId16" Type="http://schemas.openxmlformats.org/officeDocument/2006/relationships/tags" Target="../tags/tag103.xml"/><Relationship Id="rId15" Type="http://schemas.openxmlformats.org/officeDocument/2006/relationships/tags" Target="../tags/tag102.xml"/><Relationship Id="rId14" Type="http://schemas.openxmlformats.org/officeDocument/2006/relationships/tags" Target="../tags/tag101.xml"/><Relationship Id="rId13" Type="http://schemas.openxmlformats.org/officeDocument/2006/relationships/tags" Target="../tags/tag100.xml"/><Relationship Id="rId12" Type="http://schemas.openxmlformats.org/officeDocument/2006/relationships/tags" Target="../tags/tag99.xml"/><Relationship Id="rId11" Type="http://schemas.openxmlformats.org/officeDocument/2006/relationships/tags" Target="../tags/tag98.xml"/><Relationship Id="rId10" Type="http://schemas.openxmlformats.org/officeDocument/2006/relationships/tags" Target="../tags/tag97.xml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9" Type="http://schemas.openxmlformats.org/officeDocument/2006/relationships/tags" Target="../tags/tag110.xml"/><Relationship Id="rId8" Type="http://schemas.openxmlformats.org/officeDocument/2006/relationships/tags" Target="../tags/tag109.xml"/><Relationship Id="rId7" Type="http://schemas.openxmlformats.org/officeDocument/2006/relationships/tags" Target="../tags/tag108.xml"/><Relationship Id="rId6" Type="http://schemas.openxmlformats.org/officeDocument/2006/relationships/tags" Target="../tags/tag107.xml"/><Relationship Id="rId5" Type="http://schemas.openxmlformats.org/officeDocument/2006/relationships/tags" Target="../tags/tag106.xml"/><Relationship Id="rId4" Type="http://schemas.openxmlformats.org/officeDocument/2006/relationships/image" Target="../media/image3.png"/><Relationship Id="rId3" Type="http://schemas.openxmlformats.org/officeDocument/2006/relationships/tags" Target="../tags/tag105.xml"/><Relationship Id="rId2" Type="http://schemas.openxmlformats.org/officeDocument/2006/relationships/tags" Target="../tags/tag104.xml"/><Relationship Id="rId15" Type="http://schemas.openxmlformats.org/officeDocument/2006/relationships/tags" Target="../tags/tag116.xml"/><Relationship Id="rId14" Type="http://schemas.openxmlformats.org/officeDocument/2006/relationships/tags" Target="../tags/tag115.xml"/><Relationship Id="rId13" Type="http://schemas.openxmlformats.org/officeDocument/2006/relationships/tags" Target="../tags/tag114.xml"/><Relationship Id="rId12" Type="http://schemas.openxmlformats.org/officeDocument/2006/relationships/tags" Target="../tags/tag113.xml"/><Relationship Id="rId11" Type="http://schemas.openxmlformats.org/officeDocument/2006/relationships/tags" Target="../tags/tag112.xml"/><Relationship Id="rId10" Type="http://schemas.openxmlformats.org/officeDocument/2006/relationships/tags" Target="../tags/tag111.xml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9" Type="http://schemas.openxmlformats.org/officeDocument/2006/relationships/tags" Target="../tags/tag123.xml"/><Relationship Id="rId8" Type="http://schemas.openxmlformats.org/officeDocument/2006/relationships/tags" Target="../tags/tag122.xml"/><Relationship Id="rId7" Type="http://schemas.openxmlformats.org/officeDocument/2006/relationships/tags" Target="../tags/tag121.xml"/><Relationship Id="rId6" Type="http://schemas.openxmlformats.org/officeDocument/2006/relationships/tags" Target="../tags/tag120.xml"/><Relationship Id="rId5" Type="http://schemas.openxmlformats.org/officeDocument/2006/relationships/tags" Target="../tags/tag119.xml"/><Relationship Id="rId4" Type="http://schemas.openxmlformats.org/officeDocument/2006/relationships/image" Target="../media/image5.png"/><Relationship Id="rId3" Type="http://schemas.openxmlformats.org/officeDocument/2006/relationships/tags" Target="../tags/tag118.xml"/><Relationship Id="rId2" Type="http://schemas.openxmlformats.org/officeDocument/2006/relationships/tags" Target="../tags/tag117.xml"/><Relationship Id="rId11" Type="http://schemas.openxmlformats.org/officeDocument/2006/relationships/tags" Target="../tags/tag125.xml"/><Relationship Id="rId10" Type="http://schemas.openxmlformats.org/officeDocument/2006/relationships/tags" Target="../tags/tag124.xml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9" Type="http://schemas.openxmlformats.org/officeDocument/2006/relationships/tags" Target="../tags/tag132.xml"/><Relationship Id="rId8" Type="http://schemas.openxmlformats.org/officeDocument/2006/relationships/tags" Target="../tags/tag131.xml"/><Relationship Id="rId7" Type="http://schemas.openxmlformats.org/officeDocument/2006/relationships/tags" Target="../tags/tag130.xml"/><Relationship Id="rId6" Type="http://schemas.openxmlformats.org/officeDocument/2006/relationships/tags" Target="../tags/tag129.xml"/><Relationship Id="rId5" Type="http://schemas.openxmlformats.org/officeDocument/2006/relationships/tags" Target="../tags/tag128.xml"/><Relationship Id="rId4" Type="http://schemas.openxmlformats.org/officeDocument/2006/relationships/tags" Target="../tags/tag127.xml"/><Relationship Id="rId3" Type="http://schemas.openxmlformats.org/officeDocument/2006/relationships/image" Target="../media/image2.png"/><Relationship Id="rId2" Type="http://schemas.openxmlformats.org/officeDocument/2006/relationships/tags" Target="../tags/tag126.xml"/><Relationship Id="rId17" Type="http://schemas.openxmlformats.org/officeDocument/2006/relationships/tags" Target="../tags/tag140.xml"/><Relationship Id="rId16" Type="http://schemas.openxmlformats.org/officeDocument/2006/relationships/tags" Target="../tags/tag139.xml"/><Relationship Id="rId15" Type="http://schemas.openxmlformats.org/officeDocument/2006/relationships/tags" Target="../tags/tag138.xml"/><Relationship Id="rId14" Type="http://schemas.openxmlformats.org/officeDocument/2006/relationships/tags" Target="../tags/tag137.xml"/><Relationship Id="rId13" Type="http://schemas.openxmlformats.org/officeDocument/2006/relationships/tags" Target="../tags/tag136.xml"/><Relationship Id="rId12" Type="http://schemas.openxmlformats.org/officeDocument/2006/relationships/tags" Target="../tags/tag135.xml"/><Relationship Id="rId11" Type="http://schemas.openxmlformats.org/officeDocument/2006/relationships/tags" Target="../tags/tag134.xml"/><Relationship Id="rId10" Type="http://schemas.openxmlformats.org/officeDocument/2006/relationships/tags" Target="../tags/tag133.xml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tags" Target="../tags/tag146.xml"/><Relationship Id="rId7" Type="http://schemas.openxmlformats.org/officeDocument/2006/relationships/image" Target="../media/image5.png"/><Relationship Id="rId6" Type="http://schemas.openxmlformats.org/officeDocument/2006/relationships/tags" Target="../tags/tag145.xml"/><Relationship Id="rId5" Type="http://schemas.openxmlformats.org/officeDocument/2006/relationships/tags" Target="../tags/tag144.xml"/><Relationship Id="rId4" Type="http://schemas.openxmlformats.org/officeDocument/2006/relationships/tags" Target="../tags/tag143.xml"/><Relationship Id="rId3" Type="http://schemas.openxmlformats.org/officeDocument/2006/relationships/tags" Target="../tags/tag142.xml"/><Relationship Id="rId2" Type="http://schemas.openxmlformats.org/officeDocument/2006/relationships/tags" Target="../tags/tag141.xml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9" Type="http://schemas.openxmlformats.org/officeDocument/2006/relationships/tags" Target="../tags/tag153.xml"/><Relationship Id="rId8" Type="http://schemas.openxmlformats.org/officeDocument/2006/relationships/tags" Target="../tags/tag152.xml"/><Relationship Id="rId7" Type="http://schemas.openxmlformats.org/officeDocument/2006/relationships/tags" Target="../tags/tag151.xml"/><Relationship Id="rId6" Type="http://schemas.openxmlformats.org/officeDocument/2006/relationships/tags" Target="../tags/tag150.xml"/><Relationship Id="rId5" Type="http://schemas.openxmlformats.org/officeDocument/2006/relationships/tags" Target="../tags/tag149.xml"/><Relationship Id="rId4" Type="http://schemas.openxmlformats.org/officeDocument/2006/relationships/tags" Target="../tags/tag148.xml"/><Relationship Id="rId3" Type="http://schemas.openxmlformats.org/officeDocument/2006/relationships/image" Target="../media/image4.png"/><Relationship Id="rId2" Type="http://schemas.openxmlformats.org/officeDocument/2006/relationships/tags" Target="../tags/tag147.xml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9" Type="http://schemas.openxmlformats.org/officeDocument/2006/relationships/tags" Target="../tags/tag161.xml"/><Relationship Id="rId8" Type="http://schemas.openxmlformats.org/officeDocument/2006/relationships/tags" Target="../tags/tag160.xml"/><Relationship Id="rId7" Type="http://schemas.openxmlformats.org/officeDocument/2006/relationships/tags" Target="../tags/tag159.xml"/><Relationship Id="rId6" Type="http://schemas.openxmlformats.org/officeDocument/2006/relationships/tags" Target="../tags/tag158.xml"/><Relationship Id="rId5" Type="http://schemas.openxmlformats.org/officeDocument/2006/relationships/tags" Target="../tags/tag157.xml"/><Relationship Id="rId4" Type="http://schemas.openxmlformats.org/officeDocument/2006/relationships/tags" Target="../tags/tag156.xml"/><Relationship Id="rId3" Type="http://schemas.openxmlformats.org/officeDocument/2006/relationships/tags" Target="../tags/tag155.xml"/><Relationship Id="rId2" Type="http://schemas.openxmlformats.org/officeDocument/2006/relationships/tags" Target="../tags/tag154.xml"/><Relationship Id="rId17" Type="http://schemas.openxmlformats.org/officeDocument/2006/relationships/tags" Target="../tags/tag168.xml"/><Relationship Id="rId16" Type="http://schemas.openxmlformats.org/officeDocument/2006/relationships/tags" Target="../tags/tag167.xml"/><Relationship Id="rId15" Type="http://schemas.openxmlformats.org/officeDocument/2006/relationships/tags" Target="../tags/tag166.xml"/><Relationship Id="rId14" Type="http://schemas.openxmlformats.org/officeDocument/2006/relationships/tags" Target="../tags/tag165.xml"/><Relationship Id="rId13" Type="http://schemas.openxmlformats.org/officeDocument/2006/relationships/tags" Target="../tags/tag164.xml"/><Relationship Id="rId12" Type="http://schemas.openxmlformats.org/officeDocument/2006/relationships/tags" Target="../tags/tag163.xml"/><Relationship Id="rId11" Type="http://schemas.openxmlformats.org/officeDocument/2006/relationships/tags" Target="../tags/tag162.xml"/><Relationship Id="rId10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9" Type="http://schemas.openxmlformats.org/officeDocument/2006/relationships/tags" Target="../tags/tag176.xml"/><Relationship Id="rId8" Type="http://schemas.openxmlformats.org/officeDocument/2006/relationships/tags" Target="../tags/tag175.xml"/><Relationship Id="rId7" Type="http://schemas.openxmlformats.org/officeDocument/2006/relationships/tags" Target="../tags/tag174.xml"/><Relationship Id="rId6" Type="http://schemas.openxmlformats.org/officeDocument/2006/relationships/tags" Target="../tags/tag173.xml"/><Relationship Id="rId5" Type="http://schemas.openxmlformats.org/officeDocument/2006/relationships/tags" Target="../tags/tag172.xml"/><Relationship Id="rId4" Type="http://schemas.openxmlformats.org/officeDocument/2006/relationships/tags" Target="../tags/tag171.xml"/><Relationship Id="rId3" Type="http://schemas.openxmlformats.org/officeDocument/2006/relationships/tags" Target="../tags/tag170.xml"/><Relationship Id="rId2" Type="http://schemas.openxmlformats.org/officeDocument/2006/relationships/tags" Target="../tags/tag169.xml"/><Relationship Id="rId14" Type="http://schemas.openxmlformats.org/officeDocument/2006/relationships/tags" Target="../tags/tag180.xml"/><Relationship Id="rId13" Type="http://schemas.openxmlformats.org/officeDocument/2006/relationships/tags" Target="../tags/tag179.xml"/><Relationship Id="rId12" Type="http://schemas.openxmlformats.org/officeDocument/2006/relationships/tags" Target="../tags/tag178.xml"/><Relationship Id="rId11" Type="http://schemas.openxmlformats.org/officeDocument/2006/relationships/tags" Target="../tags/tag177.xml"/><Relationship Id="rId10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9" Type="http://schemas.openxmlformats.org/officeDocument/2006/relationships/tags" Target="../tags/tag188.xml"/><Relationship Id="rId8" Type="http://schemas.openxmlformats.org/officeDocument/2006/relationships/tags" Target="../tags/tag187.xml"/><Relationship Id="rId7" Type="http://schemas.openxmlformats.org/officeDocument/2006/relationships/tags" Target="../tags/tag186.xml"/><Relationship Id="rId6" Type="http://schemas.openxmlformats.org/officeDocument/2006/relationships/tags" Target="../tags/tag185.xml"/><Relationship Id="rId5" Type="http://schemas.openxmlformats.org/officeDocument/2006/relationships/tags" Target="../tags/tag184.xml"/><Relationship Id="rId4" Type="http://schemas.openxmlformats.org/officeDocument/2006/relationships/tags" Target="../tags/tag183.xml"/><Relationship Id="rId3" Type="http://schemas.openxmlformats.org/officeDocument/2006/relationships/tags" Target="../tags/tag182.xml"/><Relationship Id="rId2" Type="http://schemas.openxmlformats.org/officeDocument/2006/relationships/tags" Target="../tags/tag181.xml"/><Relationship Id="rId15" Type="http://schemas.openxmlformats.org/officeDocument/2006/relationships/tags" Target="../tags/tag194.xml"/><Relationship Id="rId14" Type="http://schemas.openxmlformats.org/officeDocument/2006/relationships/tags" Target="../tags/tag193.xml"/><Relationship Id="rId13" Type="http://schemas.openxmlformats.org/officeDocument/2006/relationships/tags" Target="../tags/tag192.xml"/><Relationship Id="rId12" Type="http://schemas.openxmlformats.org/officeDocument/2006/relationships/tags" Target="../tags/tag191.xml"/><Relationship Id="rId11" Type="http://schemas.openxmlformats.org/officeDocument/2006/relationships/tags" Target="../tags/tag190.xml"/><Relationship Id="rId10" Type="http://schemas.openxmlformats.org/officeDocument/2006/relationships/tags" Target="../tags/tag189.xml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9" Type="http://schemas.openxmlformats.org/officeDocument/2006/relationships/tags" Target="../tags/tag202.xml"/><Relationship Id="rId8" Type="http://schemas.openxmlformats.org/officeDocument/2006/relationships/tags" Target="../tags/tag201.xml"/><Relationship Id="rId7" Type="http://schemas.openxmlformats.org/officeDocument/2006/relationships/tags" Target="../tags/tag200.xml"/><Relationship Id="rId6" Type="http://schemas.openxmlformats.org/officeDocument/2006/relationships/tags" Target="../tags/tag199.xml"/><Relationship Id="rId5" Type="http://schemas.openxmlformats.org/officeDocument/2006/relationships/tags" Target="../tags/tag198.xml"/><Relationship Id="rId4" Type="http://schemas.openxmlformats.org/officeDocument/2006/relationships/tags" Target="../tags/tag197.xml"/><Relationship Id="rId3" Type="http://schemas.openxmlformats.org/officeDocument/2006/relationships/tags" Target="../tags/tag196.xml"/><Relationship Id="rId2" Type="http://schemas.openxmlformats.org/officeDocument/2006/relationships/tags" Target="../tags/tag195.xml"/><Relationship Id="rId16" Type="http://schemas.openxmlformats.org/officeDocument/2006/relationships/tags" Target="../tags/tag208.xml"/><Relationship Id="rId15" Type="http://schemas.openxmlformats.org/officeDocument/2006/relationships/tags" Target="../tags/tag207.xml"/><Relationship Id="rId14" Type="http://schemas.openxmlformats.org/officeDocument/2006/relationships/tags" Target="../tags/tag206.xml"/><Relationship Id="rId13" Type="http://schemas.openxmlformats.org/officeDocument/2006/relationships/tags" Target="../tags/tag205.xml"/><Relationship Id="rId12" Type="http://schemas.openxmlformats.org/officeDocument/2006/relationships/image" Target="../media/image5.png"/><Relationship Id="rId11" Type="http://schemas.openxmlformats.org/officeDocument/2006/relationships/tags" Target="../tags/tag204.xml"/><Relationship Id="rId10" Type="http://schemas.openxmlformats.org/officeDocument/2006/relationships/tags" Target="../tags/tag203.xml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9" Type="http://schemas.openxmlformats.org/officeDocument/2006/relationships/tags" Target="../tags/tag216.xml"/><Relationship Id="rId8" Type="http://schemas.openxmlformats.org/officeDocument/2006/relationships/tags" Target="../tags/tag215.xml"/><Relationship Id="rId7" Type="http://schemas.openxmlformats.org/officeDocument/2006/relationships/tags" Target="../tags/tag214.xml"/><Relationship Id="rId6" Type="http://schemas.openxmlformats.org/officeDocument/2006/relationships/tags" Target="../tags/tag213.xml"/><Relationship Id="rId5" Type="http://schemas.openxmlformats.org/officeDocument/2006/relationships/tags" Target="../tags/tag212.xml"/><Relationship Id="rId4" Type="http://schemas.openxmlformats.org/officeDocument/2006/relationships/tags" Target="../tags/tag211.xml"/><Relationship Id="rId3" Type="http://schemas.openxmlformats.org/officeDocument/2006/relationships/tags" Target="../tags/tag210.xml"/><Relationship Id="rId21" Type="http://schemas.openxmlformats.org/officeDocument/2006/relationships/tags" Target="../tags/tag228.xml"/><Relationship Id="rId20" Type="http://schemas.openxmlformats.org/officeDocument/2006/relationships/tags" Target="../tags/tag227.xml"/><Relationship Id="rId2" Type="http://schemas.openxmlformats.org/officeDocument/2006/relationships/tags" Target="../tags/tag209.xml"/><Relationship Id="rId19" Type="http://schemas.openxmlformats.org/officeDocument/2006/relationships/tags" Target="../tags/tag226.xml"/><Relationship Id="rId18" Type="http://schemas.openxmlformats.org/officeDocument/2006/relationships/tags" Target="../tags/tag225.xml"/><Relationship Id="rId17" Type="http://schemas.openxmlformats.org/officeDocument/2006/relationships/tags" Target="../tags/tag224.xml"/><Relationship Id="rId16" Type="http://schemas.openxmlformats.org/officeDocument/2006/relationships/tags" Target="../tags/tag223.xml"/><Relationship Id="rId15" Type="http://schemas.openxmlformats.org/officeDocument/2006/relationships/tags" Target="../tags/tag222.xml"/><Relationship Id="rId14" Type="http://schemas.openxmlformats.org/officeDocument/2006/relationships/tags" Target="../tags/tag221.xml"/><Relationship Id="rId13" Type="http://schemas.openxmlformats.org/officeDocument/2006/relationships/tags" Target="../tags/tag220.xml"/><Relationship Id="rId12" Type="http://schemas.openxmlformats.org/officeDocument/2006/relationships/tags" Target="../tags/tag219.xml"/><Relationship Id="rId11" Type="http://schemas.openxmlformats.org/officeDocument/2006/relationships/tags" Target="../tags/tag218.xml"/><Relationship Id="rId10" Type="http://schemas.openxmlformats.org/officeDocument/2006/relationships/tags" Target="../tags/tag217.xml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包图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588C729-B8A5-4B8D-BA6D-5AE061BB0DBD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A40D237-2A2B-4C32-B218-72E994CEDD6C}" type="slidenum">
              <a:rPr lang="zh-CN" altLang="en-US" smtClean="0"/>
            </a:fld>
            <a:endParaRPr lang="zh-CN" altLang="en-US"/>
          </a:p>
        </p:txBody>
      </p:sp>
      <p:pic>
        <p:nvPicPr>
          <p:cNvPr id="6" name="图片 5" descr="图片包含 滑雪, 雪花&#10;&#10;已生成高可信度的说明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矩形 6"/>
          <p:cNvSpPr/>
          <p:nvPr userDrawn="1"/>
        </p:nvSpPr>
        <p:spPr>
          <a:xfrm>
            <a:off x="7964021" y="26670"/>
            <a:ext cx="4183380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altLang="zh-CN" baseline="0" dirty="0" smtClean="0">
                <a:solidFill>
                  <a:schemeClr val="accent4">
                    <a:lumMod val="75000"/>
                  </a:schemeClr>
                </a:solidFill>
                <a:ea typeface="华文中宋" panose="02010600040101010101" pitchFamily="2" charset="-122"/>
              </a:rPr>
              <a:t>《</a:t>
            </a:r>
            <a:r>
              <a:rPr baseline="0" dirty="0" smtClean="0">
                <a:solidFill>
                  <a:schemeClr val="accent4">
                    <a:lumMod val="75000"/>
                  </a:schemeClr>
                </a:solidFill>
                <a:ea typeface="华文中宋" panose="02010600040101010101" pitchFamily="2" charset="-122"/>
              </a:rPr>
              <a:t>信息学奥赛一本通·编程启蒙 C++版</a:t>
            </a:r>
            <a:r>
              <a:rPr lang="en-US" altLang="zh-CN" baseline="0" dirty="0" smtClean="0">
                <a:solidFill>
                  <a:schemeClr val="accent4">
                    <a:lumMod val="75000"/>
                  </a:schemeClr>
                </a:solidFill>
                <a:ea typeface="华文中宋" panose="02010600040101010101" pitchFamily="2" charset="-122"/>
              </a:rPr>
              <a:t>》</a:t>
            </a:r>
            <a:endParaRPr lang="zh-CN" altLang="en-US" baseline="0" dirty="0">
              <a:solidFill>
                <a:schemeClr val="accent4">
                  <a:lumMod val="75000"/>
                </a:schemeClr>
              </a:solidFill>
              <a:ea typeface="华文中宋" panose="0201060004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3123940"/>
            <a:ext cx="8611200" cy="3734060"/>
          </a:xfrm>
          <a:prstGeom prst="rect">
            <a:avLst/>
          </a:prstGeom>
        </p:spPr>
      </p:pic>
      <p:sp>
        <p:nvSpPr>
          <p:cNvPr id="8" name="Shape 1875"/>
          <p:cNvSpPr/>
          <p:nvPr userDrawn="1">
            <p:custDataLst>
              <p:tags r:id="rId4"/>
            </p:custDataLst>
          </p:nvPr>
        </p:nvSpPr>
        <p:spPr>
          <a:xfrm>
            <a:off x="9906000" y="6098877"/>
            <a:ext cx="762000" cy="762001"/>
          </a:xfrm>
          <a:prstGeom prst="rect">
            <a:avLst/>
          </a:prstGeom>
          <a:solidFill>
            <a:schemeClr val="accent6">
              <a:hueOff val="-2214564"/>
              <a:satOff val="-18399"/>
              <a:lumOff val="-82874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9" name="Shape 1876"/>
          <p:cNvSpPr/>
          <p:nvPr userDrawn="1">
            <p:custDataLst>
              <p:tags r:id="rId5"/>
            </p:custDataLst>
          </p:nvPr>
        </p:nvSpPr>
        <p:spPr>
          <a:xfrm>
            <a:off x="10668000" y="6096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99"/>
              <a:lumOff val="-82874"/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0" name="Shape 1877"/>
          <p:cNvSpPr/>
          <p:nvPr userDrawn="1">
            <p:custDataLst>
              <p:tags r:id="rId6"/>
            </p:custDataLst>
          </p:nvPr>
        </p:nvSpPr>
        <p:spPr>
          <a:xfrm>
            <a:off x="762000" y="0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1" name="Shape 1878"/>
          <p:cNvSpPr/>
          <p:nvPr userDrawn="1">
            <p:custDataLst>
              <p:tags r:id="rId7"/>
            </p:custDataLst>
          </p:nvPr>
        </p:nvSpPr>
        <p:spPr>
          <a:xfrm>
            <a:off x="11430000" y="762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99"/>
              <a:lumOff val="-82874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2" name="Shape 1875"/>
          <p:cNvSpPr/>
          <p:nvPr userDrawn="1">
            <p:custDataLst>
              <p:tags r:id="rId8"/>
            </p:custDataLst>
          </p:nvPr>
        </p:nvSpPr>
        <p:spPr>
          <a:xfrm>
            <a:off x="9906000" y="6095999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3" name="Shape 1876"/>
          <p:cNvSpPr/>
          <p:nvPr userDrawn="1">
            <p:custDataLst>
              <p:tags r:id="rId9"/>
            </p:custDataLst>
          </p:nvPr>
        </p:nvSpPr>
        <p:spPr>
          <a:xfrm>
            <a:off x="10668000" y="6093122"/>
            <a:ext cx="762000" cy="762000"/>
          </a:xfrm>
          <a:prstGeom prst="rect">
            <a:avLst/>
          </a:prstGeom>
          <a:solidFill>
            <a:schemeClr val="accent1"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10"/>
            </p:custDataLst>
          </p:nvPr>
        </p:nvSpPr>
        <p:spPr>
          <a:xfrm>
            <a:off x="2192316" y="2259756"/>
            <a:ext cx="7807369" cy="1398093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600" u="none" strike="noStrike" kern="1200" cap="none" spc="6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quarter" idx="13" hasCustomPrompt="1"/>
            <p:custDataLst>
              <p:tags r:id="rId14"/>
            </p:custDataLst>
          </p:nvPr>
        </p:nvSpPr>
        <p:spPr>
          <a:xfrm>
            <a:off x="2192338" y="3740434"/>
            <a:ext cx="7807325" cy="500572"/>
          </a:xfrm>
        </p:spPr>
        <p:txBody>
          <a:bodyPr lIns="91440" tIns="45720" rIns="91440" bIns="45720">
            <a:normAutofit/>
          </a:bodyPr>
          <a:lstStyle>
            <a:lvl1pPr marL="0" indent="0" algn="ctr">
              <a:buNone/>
              <a:defRPr sz="1800" spc="1000"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6" name="文本占位符 5"/>
          <p:cNvSpPr>
            <a:spLocks noGrp="1"/>
          </p:cNvSpPr>
          <p:nvPr>
            <p:ph type="body" sz="quarter" idx="14" hasCustomPrompt="1"/>
            <p:custDataLst>
              <p:tags r:id="rId15"/>
            </p:custDataLst>
          </p:nvPr>
        </p:nvSpPr>
        <p:spPr>
          <a:xfrm>
            <a:off x="2449286" y="4383316"/>
            <a:ext cx="2451100" cy="414321"/>
          </a:xfrm>
        </p:spPr>
        <p:txBody>
          <a:bodyPr lIns="91440" tIns="45720" rIns="91440" bIns="45720"/>
          <a:lstStyle>
            <a:lvl1pPr marL="0" indent="0">
              <a:buNone/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汇报人姓名</a:t>
            </a:r>
            <a:endParaRPr lang="zh-CN" altLang="en-US" dirty="0"/>
          </a:p>
        </p:txBody>
      </p:sp>
      <p:sp>
        <p:nvSpPr>
          <p:cNvPr id="19" name="文本占位符 5"/>
          <p:cNvSpPr>
            <a:spLocks noGrp="1"/>
          </p:cNvSpPr>
          <p:nvPr>
            <p:ph type="body" sz="quarter" idx="15" hasCustomPrompt="1"/>
            <p:custDataLst>
              <p:tags r:id="rId16"/>
            </p:custDataLst>
          </p:nvPr>
        </p:nvSpPr>
        <p:spPr>
          <a:xfrm>
            <a:off x="7291614" y="4383316"/>
            <a:ext cx="2451100" cy="414321"/>
          </a:xfrm>
        </p:spPr>
        <p:txBody>
          <a:bodyPr lIns="91440" tIns="45720" rIns="91440" bIns="45720"/>
          <a:lstStyle>
            <a:lvl1pPr marL="0" indent="0" algn="r">
              <a:buNone/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en-US" altLang="zh-CN" dirty="0"/>
              <a:t>2020/01/01</a:t>
            </a:r>
            <a:endParaRPr lang="zh-CN" altLang="en-US" dirty="0"/>
          </a:p>
        </p:txBody>
      </p:sp>
      <p:cxnSp>
        <p:nvCxnSpPr>
          <p:cNvPr id="15" name="直接连接符 14"/>
          <p:cNvCxnSpPr/>
          <p:nvPr userDrawn="1">
            <p:custDataLst>
              <p:tags r:id="rId17"/>
            </p:custDataLst>
          </p:nvPr>
        </p:nvCxnSpPr>
        <p:spPr>
          <a:xfrm>
            <a:off x="2560320" y="4263574"/>
            <a:ext cx="704088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14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15" name="组合 14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6" name="矩形 15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7" name="矩形 16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8" name="矩形 17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9" name="矩形 18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20" name="矩形 19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21" name="矩形 20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 dirty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12"/>
            </p:custDataLst>
          </p:nvPr>
        </p:nvSpPr>
        <p:spPr>
          <a:xfrm>
            <a:off x="669882" y="952508"/>
            <a:ext cx="10852237" cy="5388907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3914775"/>
            <a:ext cx="6788150" cy="2946400"/>
          </a:xfrm>
          <a:prstGeom prst="rect">
            <a:avLst/>
          </a:prstGeom>
        </p:spPr>
      </p:pic>
      <p:sp>
        <p:nvSpPr>
          <p:cNvPr id="8" name="Shape 31"/>
          <p:cNvSpPr/>
          <p:nvPr userDrawn="1">
            <p:custDataLst>
              <p:tags r:id="rId4"/>
            </p:custDataLst>
          </p:nvPr>
        </p:nvSpPr>
        <p:spPr>
          <a:xfrm>
            <a:off x="9906000" y="6098877"/>
            <a:ext cx="762000" cy="762001"/>
          </a:xfrm>
          <a:prstGeom prst="rect">
            <a:avLst/>
          </a:prstGeom>
          <a:solidFill>
            <a:schemeClr val="accent6">
              <a:hueOff val="-2214564"/>
              <a:satOff val="-18399"/>
              <a:lumOff val="-82874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lnSpc>
                <a:spcPct val="100000"/>
              </a:lnSpc>
              <a:defRPr sz="3000">
                <a:solidFill>
                  <a:srgbClr val="53585F"/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9" name="Shape 32"/>
          <p:cNvSpPr/>
          <p:nvPr userDrawn="1">
            <p:custDataLst>
              <p:tags r:id="rId5"/>
            </p:custDataLst>
          </p:nvPr>
        </p:nvSpPr>
        <p:spPr>
          <a:xfrm>
            <a:off x="6858000" y="5334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99"/>
              <a:lumOff val="-82874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lnSpc>
                <a:spcPct val="100000"/>
              </a:lnSpc>
              <a:defRPr sz="3000">
                <a:solidFill>
                  <a:srgbClr val="53585F"/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0" name="Shape 33"/>
          <p:cNvSpPr/>
          <p:nvPr userDrawn="1">
            <p:custDataLst>
              <p:tags r:id="rId6"/>
            </p:custDataLst>
          </p:nvPr>
        </p:nvSpPr>
        <p:spPr>
          <a:xfrm>
            <a:off x="10668000" y="6096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99"/>
              <a:lumOff val="-82874"/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lnSpc>
                <a:spcPct val="100000"/>
              </a:lnSpc>
              <a:defRPr sz="3000">
                <a:solidFill>
                  <a:srgbClr val="53585F"/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1" name="Shape 36"/>
          <p:cNvSpPr/>
          <p:nvPr userDrawn="1">
            <p:custDataLst>
              <p:tags r:id="rId7"/>
            </p:custDataLst>
          </p:nvPr>
        </p:nvSpPr>
        <p:spPr>
          <a:xfrm>
            <a:off x="-1" y="762000"/>
            <a:ext cx="762001" cy="762000"/>
          </a:xfrm>
          <a:prstGeom prst="rect">
            <a:avLst/>
          </a:prstGeom>
          <a:solidFill>
            <a:schemeClr val="accent6">
              <a:hueOff val="-2214564"/>
              <a:satOff val="-18399"/>
              <a:lumOff val="-82874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lnSpc>
                <a:spcPct val="100000"/>
              </a:lnSpc>
              <a:defRPr sz="3000">
                <a:solidFill>
                  <a:srgbClr val="53585F"/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2" name="Shape 38"/>
          <p:cNvSpPr/>
          <p:nvPr userDrawn="1">
            <p:custDataLst>
              <p:tags r:id="rId8"/>
            </p:custDataLst>
          </p:nvPr>
        </p:nvSpPr>
        <p:spPr>
          <a:xfrm flipV="1">
            <a:off x="4419600" y="2696211"/>
            <a:ext cx="0" cy="1270001"/>
          </a:xfrm>
          <a:prstGeom prst="line">
            <a:avLst/>
          </a:prstGeom>
          <a:ln w="25400">
            <a:solidFill>
              <a:schemeClr val="accent6">
                <a:hueOff val="-2214564"/>
                <a:satOff val="-18399"/>
                <a:lumOff val="-82874"/>
                <a:alpha val="19618"/>
              </a:schemeClr>
            </a:solidFill>
            <a:miter lim="400000"/>
          </a:ln>
        </p:spPr>
        <p:txBody>
          <a:bodyPr lIns="35719" tIns="35719" rIns="35719" bIns="35719" anchor="ctr"/>
          <a:lstStyle/>
          <a:p>
            <a:pPr algn="ctr">
              <a:lnSpc>
                <a:spcPct val="100000"/>
              </a:lnSpc>
              <a:defRPr sz="3200">
                <a:solidFill>
                  <a:schemeClr val="accent6">
                    <a:hueOff val="-2214564"/>
                    <a:satOff val="-18399"/>
                    <a:lumOff val="-82874"/>
                  </a:schemeClr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16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3" name="Shape 1883"/>
          <p:cNvSpPr/>
          <p:nvPr userDrawn="1">
            <p:custDataLst>
              <p:tags r:id="rId9"/>
            </p:custDataLst>
          </p:nvPr>
        </p:nvSpPr>
        <p:spPr>
          <a:xfrm>
            <a:off x="9906001" y="6098877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4" name="Shape 1884"/>
          <p:cNvSpPr/>
          <p:nvPr userDrawn="1">
            <p:custDataLst>
              <p:tags r:id="rId10"/>
            </p:custDataLst>
          </p:nvPr>
        </p:nvSpPr>
        <p:spPr>
          <a:xfrm>
            <a:off x="6858001" y="5334000"/>
            <a:ext cx="762000" cy="762000"/>
          </a:xfrm>
          <a:prstGeom prst="rect">
            <a:avLst/>
          </a:prstGeom>
          <a:solidFill>
            <a:schemeClr val="accent1"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5" name="Shape 1885"/>
          <p:cNvSpPr/>
          <p:nvPr userDrawn="1">
            <p:custDataLst>
              <p:tags r:id="rId11"/>
            </p:custDataLst>
          </p:nvPr>
        </p:nvSpPr>
        <p:spPr>
          <a:xfrm>
            <a:off x="10668001" y="6096000"/>
            <a:ext cx="762000" cy="762000"/>
          </a:xfrm>
          <a:prstGeom prst="rect">
            <a:avLst/>
          </a:prstGeom>
          <a:solidFill>
            <a:schemeClr val="accent1"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6" name="Shape 1888"/>
          <p:cNvSpPr/>
          <p:nvPr userDrawn="1">
            <p:custDataLst>
              <p:tags r:id="rId12"/>
            </p:custDataLst>
          </p:nvPr>
        </p:nvSpPr>
        <p:spPr>
          <a:xfrm>
            <a:off x="0" y="762000"/>
            <a:ext cx="762001" cy="762000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7" name="Shape 1889"/>
          <p:cNvSpPr/>
          <p:nvPr userDrawn="1">
            <p:custDataLst>
              <p:tags r:id="rId13"/>
            </p:custDataLst>
          </p:nvPr>
        </p:nvSpPr>
        <p:spPr>
          <a:xfrm>
            <a:off x="11430001" y="2286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99"/>
              <a:lumOff val="-82874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8" name="Shape 1890"/>
          <p:cNvSpPr/>
          <p:nvPr userDrawn="1">
            <p:custDataLst>
              <p:tags r:id="rId14"/>
            </p:custDataLst>
          </p:nvPr>
        </p:nvSpPr>
        <p:spPr>
          <a:xfrm flipV="1">
            <a:off x="4419601" y="2696211"/>
            <a:ext cx="0" cy="1270001"/>
          </a:xfrm>
          <a:prstGeom prst="line">
            <a:avLst/>
          </a:prstGeom>
          <a:ln w="25400">
            <a:solidFill>
              <a:schemeClr val="accent1">
                <a:alpha val="20000"/>
              </a:schemeClr>
            </a:solidFill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ctr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DCD5CB">
                    <a:hueOff val="-2214564"/>
                    <a:satOff val="-18399"/>
                    <a:lumOff val="-82874"/>
                  </a:srgbClr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DCD5CB">
                  <a:hueOff val="-2214564"/>
                  <a:satOff val="-18399"/>
                  <a:lumOff val="-82874"/>
                </a:srgbClr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5"/>
            </p:custDataLst>
          </p:nvPr>
        </p:nvSpPr>
        <p:spPr>
          <a:xfrm>
            <a:off x="4629151" y="2431178"/>
            <a:ext cx="5448297" cy="928376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800" u="none" strike="noStrike" kern="1200" cap="none" spc="3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6"/>
            </p:custDataLst>
          </p:nvPr>
        </p:nvSpPr>
        <p:spPr>
          <a:xfrm>
            <a:off x="4629146" y="3422413"/>
            <a:ext cx="5448297" cy="1470025"/>
          </a:xfrm>
        </p:spPr>
        <p:txBody>
          <a:bodyPr lIns="90000" tIns="46800" rIns="90000" bIns="46800">
            <a:normAutofit/>
          </a:bodyPr>
          <a:lstStyle>
            <a:lvl1pPr marL="0" indent="0" eaLnBrk="1" fontAlgn="auto" latinLnBrk="0" hangingPunct="1">
              <a:buNone/>
              <a:defRPr kumimoji="0" lang="zh-CN" altLang="en-US" sz="20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7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8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9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9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10" name="组合 9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1" name="矩形 10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2" name="矩形 11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3" name="矩形 12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4" name="矩形 13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5" name="矩形 14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6" name="矩形 15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12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13"/>
            </p:custDataLst>
          </p:nvPr>
        </p:nvSpPr>
        <p:spPr>
          <a:xfrm>
            <a:off x="6238877" y="952508"/>
            <a:ext cx="5283242" cy="5388907"/>
          </a:xfrm>
        </p:spPr>
        <p:txBody>
          <a:bodyPr>
            <a:noAutofit/>
          </a:bodyPr>
          <a:lstStyle>
            <a:lvl1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11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12" name="组合 11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3" name="矩形 12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4" name="矩形 13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5" name="矩形 14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6" name="矩形 15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7" name="矩形 16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8" name="矩形 17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12"/>
            </p:custDataLst>
          </p:nvPr>
        </p:nvSpPr>
        <p:spPr>
          <a:xfrm>
            <a:off x="669930" y="952508"/>
            <a:ext cx="5283242" cy="381003"/>
          </a:xfrm>
        </p:spPr>
        <p:txBody>
          <a:bodyPr lIns="101600" tIns="38100" rIns="76200" bIns="38100" anchor="t" anchorCtr="0">
            <a:no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2000" b="0" u="none" strike="noStrike" kern="1200" cap="none" spc="20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13"/>
            </p:custDataLst>
          </p:nvPr>
        </p:nvSpPr>
        <p:spPr>
          <a:xfrm>
            <a:off x="669925" y="1406525"/>
            <a:ext cx="5283200" cy="4934752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14"/>
            </p:custDataLst>
          </p:nvPr>
        </p:nvSpPr>
        <p:spPr>
          <a:xfrm>
            <a:off x="6235750" y="952508"/>
            <a:ext cx="5283242" cy="381003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2000" b="0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15"/>
            </p:custDataLst>
          </p:nvPr>
        </p:nvSpPr>
        <p:spPr>
          <a:xfrm>
            <a:off x="6235750" y="1406525"/>
            <a:ext cx="5283242" cy="4934752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278"/>
          <p:cNvSpPr/>
          <p:nvPr userDrawn="1">
            <p:custDataLst>
              <p:tags r:id="rId2"/>
            </p:custDataLst>
          </p:nvPr>
        </p:nvSpPr>
        <p:spPr>
          <a:xfrm>
            <a:off x="4568825" y="6985"/>
            <a:ext cx="7620000" cy="6861810"/>
          </a:xfrm>
          <a:prstGeom prst="rect">
            <a:avLst/>
          </a:prstGeom>
          <a:solidFill>
            <a:schemeClr val="bg2">
              <a:lumMod val="95000"/>
              <a:alpha val="50000"/>
            </a:schemeClr>
          </a:solidFill>
          <a:ln w="12700">
            <a:miter lim="400000"/>
          </a:ln>
        </p:spPr>
        <p:txBody>
          <a:bodyPr lIns="25400" tIns="25400" rIns="25400" bIns="25400" anchor="ctr"/>
          <a:lstStyle/>
          <a:p>
            <a:pPr>
              <a:lnSpc>
                <a:spcPct val="100000"/>
              </a:lnSpc>
              <a:defRPr sz="3000">
                <a:solidFill>
                  <a:schemeClr val="accent6">
                    <a:hueOff val="-2214564"/>
                    <a:satOff val="-18399"/>
                    <a:lumOff val="-82874"/>
                    <a:alpha val="70145"/>
                  </a:schemeClr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pic>
        <p:nvPicPr>
          <p:cNvPr id="7" name="Picture 2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0" y="3123940"/>
            <a:ext cx="8611200" cy="3734060"/>
          </a:xfrm>
          <a:prstGeom prst="rect">
            <a:avLst/>
          </a:prstGeom>
        </p:spPr>
      </p:pic>
      <p:sp>
        <p:nvSpPr>
          <p:cNvPr id="8" name="Shape 1924"/>
          <p:cNvSpPr/>
          <p:nvPr userDrawn="1">
            <p:custDataLst>
              <p:tags r:id="rId5"/>
            </p:custDataLst>
          </p:nvPr>
        </p:nvSpPr>
        <p:spPr>
          <a:xfrm>
            <a:off x="9906000" y="6135339"/>
            <a:ext cx="762000" cy="762001"/>
          </a:xfrm>
          <a:prstGeom prst="rect">
            <a:avLst/>
          </a:prstGeom>
          <a:solidFill>
            <a:schemeClr val="accent3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9" name="Shape 1926"/>
          <p:cNvSpPr/>
          <p:nvPr userDrawn="1">
            <p:custDataLst>
              <p:tags r:id="rId6"/>
            </p:custDataLst>
          </p:nvPr>
        </p:nvSpPr>
        <p:spPr>
          <a:xfrm>
            <a:off x="10668000" y="6132462"/>
            <a:ext cx="762000" cy="762000"/>
          </a:xfrm>
          <a:prstGeom prst="rect">
            <a:avLst/>
          </a:prstGeom>
          <a:solidFill>
            <a:schemeClr val="accent1"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0" name="Shape 1929"/>
          <p:cNvSpPr/>
          <p:nvPr userDrawn="1">
            <p:custDataLst>
              <p:tags r:id="rId7"/>
            </p:custDataLst>
          </p:nvPr>
        </p:nvSpPr>
        <p:spPr>
          <a:xfrm>
            <a:off x="0" y="763439"/>
            <a:ext cx="762001" cy="762000"/>
          </a:xfrm>
          <a:prstGeom prst="rect">
            <a:avLst/>
          </a:prstGeom>
          <a:solidFill>
            <a:schemeClr val="accent5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1" name="Shape 1930"/>
          <p:cNvSpPr/>
          <p:nvPr userDrawn="1">
            <p:custDataLst>
              <p:tags r:id="rId8"/>
            </p:custDataLst>
          </p:nvPr>
        </p:nvSpPr>
        <p:spPr>
          <a:xfrm>
            <a:off x="11430001" y="229969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99"/>
              <a:lumOff val="-82874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2" name="Shape 1925"/>
          <p:cNvSpPr/>
          <p:nvPr userDrawn="1">
            <p:custDataLst>
              <p:tags r:id="rId9"/>
            </p:custDataLst>
          </p:nvPr>
        </p:nvSpPr>
        <p:spPr>
          <a:xfrm>
            <a:off x="6854382" y="5350617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99"/>
              <a:lumOff val="-82874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10"/>
            </p:custDataLst>
          </p:nvPr>
        </p:nvSpPr>
        <p:spPr/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9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10" name="组合 9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1" name="矩形 10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2" name="矩形 11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3" name="矩形 12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4" name="矩形 13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5" name="矩形 14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6" name="矩形 15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669930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2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13"/>
            </p:custDataLst>
          </p:nvPr>
        </p:nvSpPr>
        <p:spPr>
          <a:xfrm>
            <a:off x="6238925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8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9" name="组合 8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0" name="矩形 9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1" name="矩形 10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2" name="矩形 11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3" name="矩形 12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4" name="矩形 13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5" name="矩形 14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1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12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/>
          <a:lstStyle>
            <a:lvl1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  <a:lvl2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2pPr>
            <a:lvl3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3pPr>
            <a:lvl4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4pPr>
            <a:lvl5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 userDrawn="1">
            <p:custDataLst>
              <p:tags r:id="rId2"/>
            </p:custDataLst>
          </p:nvPr>
        </p:nvGrpSpPr>
        <p:grpSpPr>
          <a:xfrm>
            <a:off x="-635" y="3598545"/>
            <a:ext cx="12191780" cy="3253740"/>
            <a:chOff x="-635" y="3598545"/>
            <a:chExt cx="12191780" cy="3253740"/>
          </a:xfrm>
        </p:grpSpPr>
        <p:pic>
          <p:nvPicPr>
            <p:cNvPr id="8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-635" y="5125720"/>
              <a:ext cx="3977005" cy="1726565"/>
            </a:xfrm>
            <a:prstGeom prst="rect">
              <a:avLst/>
            </a:prstGeom>
          </p:spPr>
        </p:pic>
        <p:grpSp>
          <p:nvGrpSpPr>
            <p:cNvPr id="9" name="组合 8"/>
            <p:cNvGrpSpPr/>
            <p:nvPr userDrawn="1"/>
          </p:nvGrpSpPr>
          <p:grpSpPr>
            <a:xfrm>
              <a:off x="11892280" y="3598545"/>
              <a:ext cx="298865" cy="1209455"/>
              <a:chOff x="11892280" y="3598545"/>
              <a:chExt cx="298865" cy="1209455"/>
            </a:xfrm>
          </p:grpSpPr>
          <p:sp>
            <p:nvSpPr>
              <p:cNvPr id="10" name="矩形 9"/>
              <p:cNvSpPr/>
              <p:nvPr userDrawn="1">
                <p:custDataLst>
                  <p:tags r:id="rId5"/>
                </p:custDataLst>
              </p:nvPr>
            </p:nvSpPr>
            <p:spPr>
              <a:xfrm>
                <a:off x="11892280" y="4054222"/>
                <a:ext cx="298865" cy="29976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1" name="矩形 10"/>
              <p:cNvSpPr/>
              <p:nvPr userDrawn="1">
                <p:custDataLst>
                  <p:tags r:id="rId6"/>
                </p:custDataLst>
              </p:nvPr>
            </p:nvSpPr>
            <p:spPr>
              <a:xfrm>
                <a:off x="11892280" y="3598545"/>
                <a:ext cx="298865" cy="299765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2" name="矩形 11"/>
              <p:cNvSpPr/>
              <p:nvPr userDrawn="1">
                <p:custDataLst>
                  <p:tags r:id="rId7"/>
                </p:custDataLst>
              </p:nvPr>
            </p:nvSpPr>
            <p:spPr>
              <a:xfrm>
                <a:off x="11892280" y="4508235"/>
                <a:ext cx="298865" cy="299765"/>
              </a:xfrm>
              <a:prstGeom prst="rect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11"/>
            </p:custDataLst>
          </p:nvPr>
        </p:nvSpPr>
        <p:spPr>
          <a:xfrm>
            <a:off x="669930" y="952508"/>
            <a:ext cx="10852237" cy="5388907"/>
          </a:xfrm>
        </p:spPr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3123940"/>
            <a:ext cx="8611200" cy="3734060"/>
          </a:xfrm>
          <a:prstGeom prst="rect">
            <a:avLst/>
          </a:prstGeom>
        </p:spPr>
      </p:pic>
      <p:sp>
        <p:nvSpPr>
          <p:cNvPr id="6" name="Shape 2972"/>
          <p:cNvSpPr/>
          <p:nvPr userDrawn="1">
            <p:custDataLst>
              <p:tags r:id="rId4"/>
            </p:custDataLst>
          </p:nvPr>
        </p:nvSpPr>
        <p:spPr>
          <a:xfrm>
            <a:off x="9906000" y="6098877"/>
            <a:ext cx="762000" cy="762001"/>
          </a:xfrm>
          <a:prstGeom prst="rect">
            <a:avLst/>
          </a:prstGeom>
          <a:solidFill>
            <a:schemeClr val="accent6">
              <a:hueOff val="-2214564"/>
              <a:satOff val="-18399"/>
              <a:lumOff val="-82874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7" name="Shape 2973"/>
          <p:cNvSpPr/>
          <p:nvPr userDrawn="1">
            <p:custDataLst>
              <p:tags r:id="rId5"/>
            </p:custDataLst>
          </p:nvPr>
        </p:nvSpPr>
        <p:spPr>
          <a:xfrm>
            <a:off x="10668000" y="6096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99"/>
              <a:lumOff val="-82874"/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8" name="Shape 2974"/>
          <p:cNvSpPr/>
          <p:nvPr userDrawn="1">
            <p:custDataLst>
              <p:tags r:id="rId6"/>
            </p:custDataLst>
          </p:nvPr>
        </p:nvSpPr>
        <p:spPr>
          <a:xfrm>
            <a:off x="762000" y="0"/>
            <a:ext cx="762000" cy="762001"/>
          </a:xfrm>
          <a:prstGeom prst="rect">
            <a:avLst/>
          </a:prstGeom>
          <a:solidFill>
            <a:schemeClr val="accent6">
              <a:hueOff val="-2214564"/>
              <a:satOff val="-18399"/>
              <a:lumOff val="-82874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9" name="Shape 2975"/>
          <p:cNvSpPr/>
          <p:nvPr userDrawn="1">
            <p:custDataLst>
              <p:tags r:id="rId7"/>
            </p:custDataLst>
          </p:nvPr>
        </p:nvSpPr>
        <p:spPr>
          <a:xfrm>
            <a:off x="11430000" y="762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99"/>
              <a:lumOff val="-82874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0" name="Shape 2972"/>
          <p:cNvSpPr/>
          <p:nvPr userDrawn="1">
            <p:custDataLst>
              <p:tags r:id="rId8"/>
            </p:custDataLst>
          </p:nvPr>
        </p:nvSpPr>
        <p:spPr>
          <a:xfrm>
            <a:off x="9906000" y="6098877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1" name="Shape 2973"/>
          <p:cNvSpPr/>
          <p:nvPr userDrawn="1">
            <p:custDataLst>
              <p:tags r:id="rId9"/>
            </p:custDataLst>
          </p:nvPr>
        </p:nvSpPr>
        <p:spPr>
          <a:xfrm>
            <a:off x="10668000" y="6096000"/>
            <a:ext cx="762000" cy="762000"/>
          </a:xfrm>
          <a:prstGeom prst="rect">
            <a:avLst/>
          </a:prstGeom>
          <a:solidFill>
            <a:schemeClr val="accent1"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2" name="Shape 2974"/>
          <p:cNvSpPr/>
          <p:nvPr userDrawn="1">
            <p:custDataLst>
              <p:tags r:id="rId10"/>
            </p:custDataLst>
          </p:nvPr>
        </p:nvSpPr>
        <p:spPr>
          <a:xfrm>
            <a:off x="762000" y="0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3" name="Shape 2975"/>
          <p:cNvSpPr/>
          <p:nvPr userDrawn="1">
            <p:custDataLst>
              <p:tags r:id="rId11"/>
            </p:custDataLst>
          </p:nvPr>
        </p:nvSpPr>
        <p:spPr>
          <a:xfrm>
            <a:off x="11430000" y="762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99"/>
              <a:lumOff val="-82874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2"/>
            </p:custDataLst>
          </p:nvPr>
        </p:nvSpPr>
        <p:spPr>
          <a:xfrm>
            <a:off x="3075177" y="2310197"/>
            <a:ext cx="6041646" cy="1397745"/>
          </a:xfrm>
        </p:spPr>
        <p:txBody>
          <a:bodyPr vert="horz" lIns="90000" tIns="46800" rIns="90000" bIns="46800" rtlCol="0" anchor="b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None/>
              <a:defRPr kumimoji="0" lang="zh-CN" altLang="en-US" sz="7200" b="1" i="0" u="none" strike="noStrike" kern="1200" cap="none" spc="6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编辑</a:t>
            </a:r>
            <a:r>
              <a:rPr lang="zh-CN" altLang="en-US" dirty="0">
                <a:sym typeface="+mn-ea"/>
              </a:rPr>
              <a:t>标</a:t>
            </a:r>
            <a:r>
              <a:rPr dirty="0">
                <a:sym typeface="+mn-ea"/>
              </a:rPr>
              <a:t>题</a:t>
            </a:r>
            <a:endParaRPr dirty="0"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17" name="文本占位符 16"/>
          <p:cNvSpPr>
            <a:spLocks noGrp="1"/>
          </p:cNvSpPr>
          <p:nvPr>
            <p:ph type="body" sz="quarter" idx="13" hasCustomPrompt="1"/>
            <p:custDataLst>
              <p:tags r:id="rId16"/>
            </p:custDataLst>
          </p:nvPr>
        </p:nvSpPr>
        <p:spPr>
          <a:xfrm>
            <a:off x="3075177" y="3889083"/>
            <a:ext cx="6041646" cy="761302"/>
          </a:xfrm>
        </p:spPr>
        <p:txBody>
          <a:bodyPr lIns="91440" tIns="45720" rIns="91440" bIns="45720">
            <a:normAutofit/>
          </a:bodyPr>
          <a:lstStyle>
            <a:lvl1pPr marL="0" indent="0" algn="ctr">
              <a:buNone/>
              <a:defRPr sz="1800" spc="1000"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18" name="矩形 17"/>
          <p:cNvSpPr/>
          <p:nvPr userDrawn="1">
            <p:custDataLst>
              <p:tags r:id="rId17"/>
            </p:custDataLst>
          </p:nvPr>
        </p:nvSpPr>
        <p:spPr>
          <a:xfrm>
            <a:off x="5849257" y="3778584"/>
            <a:ext cx="493486" cy="5805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aseline="0">
              <a:latin typeface="Arial" panose="020B0604020202020204" pitchFamily="34" charset="0"/>
              <a:ea typeface="微软雅黑" panose="020B0503020204020204" charset="-122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通用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lIns="90000" tIns="46800" rIns="90000" bIns="46800">
            <a:normAutofit/>
          </a:bodyPr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>
                <a:sym typeface="+mn-ea"/>
              </a:rPr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pic>
        <p:nvPicPr>
          <p:cNvPr id="6" name="Picture 1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>
          <a:blip r:embed="rId7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相框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3914775"/>
            <a:ext cx="6788150" cy="2946400"/>
          </a:xfrm>
          <a:prstGeom prst="rect">
            <a:avLst/>
          </a:prstGeom>
        </p:spPr>
      </p:pic>
      <p:sp>
        <p:nvSpPr>
          <p:cNvPr id="8" name="矩形 7"/>
          <p:cNvSpPr/>
          <p:nvPr userDrawn="1">
            <p:custDataLst>
              <p:tags r:id="rId4"/>
            </p:custDataLst>
          </p:nvPr>
        </p:nvSpPr>
        <p:spPr>
          <a:xfrm>
            <a:off x="292800" y="304200"/>
            <a:ext cx="11606400" cy="6249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aseline="0"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281600" y="1249200"/>
            <a:ext cx="9626400" cy="723600"/>
          </a:xfrm>
        </p:spPr>
        <p:txBody>
          <a:bodyPr lIns="90000" tIns="46800" rIns="90000" bIns="46800" anchor="ctr">
            <a:normAutofit/>
          </a:bodyPr>
          <a:lstStyle>
            <a:lvl1pPr>
              <a:defRPr sz="3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6"/>
            </p:custDataLst>
          </p:nvPr>
        </p:nvSpPr>
        <p:spPr>
          <a:xfrm>
            <a:off x="1281113" y="2163600"/>
            <a:ext cx="9626600" cy="3445200"/>
          </a:xfrm>
        </p:spPr>
        <p:txBody>
          <a:bodyPr lIns="90000" tIns="46800" rIns="90000" bIns="46800"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左右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2"/>
            </p:custDataLst>
          </p:nvPr>
        </p:nvSpPr>
        <p:spPr>
          <a:xfrm>
            <a:off x="-1" y="-3810"/>
            <a:ext cx="4866885" cy="6866255"/>
          </a:xfrm>
          <a:prstGeom prst="rect">
            <a:avLst/>
          </a:prstGeom>
          <a:solidFill>
            <a:schemeClr val="tx2">
              <a:alpha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 dirty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477080" y="770255"/>
            <a:ext cx="4115435" cy="882015"/>
          </a:xfrm>
          <a:noFill/>
        </p:spPr>
        <p:txBody>
          <a:bodyPr lIns="90000" tIns="46800" rIns="90000" bIns="46800" anchor="ctr">
            <a:normAutofit/>
          </a:bodyPr>
          <a:lstStyle>
            <a:lvl1pPr>
              <a:defRPr sz="3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7"/>
            </p:custDataLst>
          </p:nvPr>
        </p:nvSpPr>
        <p:spPr>
          <a:xfrm>
            <a:off x="480890" y="1764030"/>
            <a:ext cx="4111625" cy="4093210"/>
          </a:xfrm>
          <a:noFill/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8"/>
            </p:custDataLst>
          </p:nvPr>
        </p:nvSpPr>
        <p:spPr>
          <a:xfrm>
            <a:off x="5101200" y="769938"/>
            <a:ext cx="6480000" cy="5087937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pic>
        <p:nvPicPr>
          <p:cNvPr id="6" name="Picture 1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0" y="5455920"/>
            <a:ext cx="3241040" cy="1406525"/>
          </a:xfrm>
          <a:prstGeom prst="rect">
            <a:avLst/>
          </a:prstGeom>
        </p:spPr>
      </p:pic>
      <p:grpSp>
        <p:nvGrpSpPr>
          <p:cNvPr id="11" name="组合 10"/>
          <p:cNvGrpSpPr/>
          <p:nvPr userDrawn="1">
            <p:custDataLst>
              <p:tags r:id="rId11"/>
            </p:custDataLst>
          </p:nvPr>
        </p:nvGrpSpPr>
        <p:grpSpPr>
          <a:xfrm rot="0">
            <a:off x="11217275" y="-3810"/>
            <a:ext cx="974090" cy="907415"/>
            <a:chOff x="11217275" y="-3810"/>
            <a:chExt cx="974090" cy="907415"/>
          </a:xfrm>
        </p:grpSpPr>
        <p:sp>
          <p:nvSpPr>
            <p:cNvPr id="13" name="矩形 12"/>
            <p:cNvSpPr/>
            <p:nvPr userDrawn="1">
              <p:custDataLst>
                <p:tags r:id="rId12"/>
              </p:custDataLst>
            </p:nvPr>
          </p:nvSpPr>
          <p:spPr>
            <a:xfrm flipV="1">
              <a:off x="11685270" y="455930"/>
              <a:ext cx="271780" cy="233045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0" name="矩形 9"/>
            <p:cNvSpPr/>
            <p:nvPr userDrawn="1">
              <p:custDataLst>
                <p:tags r:id="rId13"/>
              </p:custDataLst>
            </p:nvPr>
          </p:nvSpPr>
          <p:spPr>
            <a:xfrm flipV="1">
              <a:off x="11957685" y="231140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4" name="矩形 13"/>
            <p:cNvSpPr/>
            <p:nvPr userDrawn="1">
              <p:custDataLst>
                <p:tags r:id="rId14"/>
              </p:custDataLst>
            </p:nvPr>
          </p:nvSpPr>
          <p:spPr>
            <a:xfrm flipV="1">
              <a:off x="11957050" y="669925"/>
              <a:ext cx="234315" cy="23368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6" name="矩形 15"/>
            <p:cNvSpPr/>
            <p:nvPr userDrawn="1">
              <p:custDataLst>
                <p:tags r:id="rId15"/>
              </p:custDataLst>
            </p:nvPr>
          </p:nvSpPr>
          <p:spPr>
            <a:xfrm flipV="1">
              <a:off x="11450955" y="229235"/>
              <a:ext cx="234315" cy="23368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9" name="矩形 18"/>
            <p:cNvSpPr/>
            <p:nvPr userDrawn="1">
              <p:custDataLst>
                <p:tags r:id="rId16"/>
              </p:custDataLst>
            </p:nvPr>
          </p:nvSpPr>
          <p:spPr>
            <a:xfrm flipV="1">
              <a:off x="11685270" y="-3810"/>
              <a:ext cx="271780" cy="23304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1" name="矩形 20"/>
            <p:cNvSpPr/>
            <p:nvPr userDrawn="1">
              <p:custDataLst>
                <p:tags r:id="rId17"/>
              </p:custDataLst>
            </p:nvPr>
          </p:nvSpPr>
          <p:spPr>
            <a:xfrm flipV="1">
              <a:off x="11217275" y="-2540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上下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-635" y="0"/>
            <a:ext cx="12192000" cy="2664000"/>
          </a:xfrm>
          <a:prstGeom prst="rect">
            <a:avLst/>
          </a:prstGeom>
          <a:solidFill>
            <a:schemeClr val="tx2">
              <a:alpha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612000" y="619200"/>
            <a:ext cx="10976400" cy="788400"/>
          </a:xfrm>
        </p:spPr>
        <p:txBody>
          <a:bodyPr lIns="90000" tIns="46800" rIns="90000" bIns="46800" anchor="ctr">
            <a:normAutofit/>
          </a:bodyPr>
          <a:lstStyle>
            <a:lvl1pPr algn="ctr">
              <a:defRPr sz="3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7"/>
            </p:custDataLst>
          </p:nvPr>
        </p:nvSpPr>
        <p:spPr>
          <a:xfrm>
            <a:off x="612000" y="1659600"/>
            <a:ext cx="10975975" cy="828000"/>
          </a:xfrm>
        </p:spPr>
        <p:txBody>
          <a:bodyPr lIns="90000" tIns="46800" rIns="90000" bIns="46800">
            <a:normAutofit/>
          </a:bodyPr>
          <a:lstStyle>
            <a:lvl1pPr algn="ctr"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8"/>
            </p:custDataLst>
          </p:nvPr>
        </p:nvSpPr>
        <p:spPr>
          <a:xfrm>
            <a:off x="612775" y="2808000"/>
            <a:ext cx="10965600" cy="34308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pic>
        <p:nvPicPr>
          <p:cNvPr id="6" name="Picture 1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grpSp>
        <p:nvGrpSpPr>
          <p:cNvPr id="11" name="组合 10"/>
          <p:cNvGrpSpPr/>
          <p:nvPr userDrawn="1">
            <p:custDataLst>
              <p:tags r:id="rId11"/>
            </p:custDataLst>
          </p:nvPr>
        </p:nvGrpSpPr>
        <p:grpSpPr>
          <a:xfrm rot="0">
            <a:off x="11892280" y="3598545"/>
            <a:ext cx="299085" cy="1209675"/>
            <a:chOff x="11892280" y="3598545"/>
            <a:chExt cx="298865" cy="1209455"/>
          </a:xfrm>
        </p:grpSpPr>
        <p:sp>
          <p:nvSpPr>
            <p:cNvPr id="13" name="矩形 12"/>
            <p:cNvSpPr/>
            <p:nvPr userDrawn="1">
              <p:custDataLst>
                <p:tags r:id="rId12"/>
              </p:custDataLst>
            </p:nvPr>
          </p:nvSpPr>
          <p:spPr>
            <a:xfrm>
              <a:off x="11892280" y="4054222"/>
              <a:ext cx="298865" cy="29976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8" name="矩形 7"/>
            <p:cNvSpPr/>
            <p:nvPr userDrawn="1">
              <p:custDataLst>
                <p:tags r:id="rId13"/>
              </p:custDataLst>
            </p:nvPr>
          </p:nvSpPr>
          <p:spPr>
            <a:xfrm>
              <a:off x="11892280" y="3598545"/>
              <a:ext cx="298865" cy="299765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4" name="矩形 13"/>
            <p:cNvSpPr/>
            <p:nvPr userDrawn="1">
              <p:custDataLst>
                <p:tags r:id="rId14"/>
              </p:custDataLst>
            </p:nvPr>
          </p:nvSpPr>
          <p:spPr>
            <a:xfrm>
              <a:off x="11892280" y="4508235"/>
              <a:ext cx="298865" cy="299765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下上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2"/>
            </p:custDataLst>
          </p:nvPr>
        </p:nvSpPr>
        <p:spPr>
          <a:xfrm>
            <a:off x="0" y="5029201"/>
            <a:ext cx="12192000" cy="1828799"/>
          </a:xfrm>
          <a:prstGeom prst="rect">
            <a:avLst/>
          </a:prstGeom>
          <a:solidFill>
            <a:schemeClr val="tx2">
              <a:alpha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604800" y="462915"/>
            <a:ext cx="10976400" cy="771885"/>
          </a:xfrm>
        </p:spPr>
        <p:txBody>
          <a:bodyPr lIns="90000" tIns="46800" rIns="90000" bIns="46800" anchor="ctr">
            <a:normAutofit/>
          </a:bodyPr>
          <a:lstStyle>
            <a:lvl1pPr algn="ctr">
              <a:defRPr sz="3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7"/>
            </p:custDataLst>
          </p:nvPr>
        </p:nvSpPr>
        <p:spPr>
          <a:xfrm>
            <a:off x="604837" y="1681200"/>
            <a:ext cx="10990800" cy="32112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  <p:custDataLst>
              <p:tags r:id="rId8"/>
            </p:custDataLst>
          </p:nvPr>
        </p:nvSpPr>
        <p:spPr>
          <a:xfrm>
            <a:off x="594000" y="5180400"/>
            <a:ext cx="11001600" cy="10116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grpSp>
        <p:nvGrpSpPr>
          <p:cNvPr id="16" name="组合 15"/>
          <p:cNvGrpSpPr/>
          <p:nvPr userDrawn="1">
            <p:custDataLst>
              <p:tags r:id="rId9"/>
            </p:custDataLst>
          </p:nvPr>
        </p:nvGrpSpPr>
        <p:grpSpPr>
          <a:xfrm>
            <a:off x="11217275" y="-3810"/>
            <a:ext cx="974090" cy="907415"/>
            <a:chOff x="11217275" y="-3810"/>
            <a:chExt cx="974090" cy="907415"/>
          </a:xfrm>
        </p:grpSpPr>
        <p:sp>
          <p:nvSpPr>
            <p:cNvPr id="17" name="矩形 16"/>
            <p:cNvSpPr/>
            <p:nvPr userDrawn="1">
              <p:custDataLst>
                <p:tags r:id="rId10"/>
              </p:custDataLst>
            </p:nvPr>
          </p:nvSpPr>
          <p:spPr>
            <a:xfrm flipV="1">
              <a:off x="11685270" y="455930"/>
              <a:ext cx="271780" cy="233045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8" name="矩形 17"/>
            <p:cNvSpPr/>
            <p:nvPr userDrawn="1">
              <p:custDataLst>
                <p:tags r:id="rId11"/>
              </p:custDataLst>
            </p:nvPr>
          </p:nvSpPr>
          <p:spPr>
            <a:xfrm flipV="1">
              <a:off x="11957685" y="231140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9" name="矩形 18"/>
            <p:cNvSpPr/>
            <p:nvPr userDrawn="1">
              <p:custDataLst>
                <p:tags r:id="rId12"/>
              </p:custDataLst>
            </p:nvPr>
          </p:nvSpPr>
          <p:spPr>
            <a:xfrm flipV="1">
              <a:off x="11957050" y="669925"/>
              <a:ext cx="234315" cy="23368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0" name="矩形 19"/>
            <p:cNvSpPr/>
            <p:nvPr userDrawn="1">
              <p:custDataLst>
                <p:tags r:id="rId13"/>
              </p:custDataLst>
            </p:nvPr>
          </p:nvSpPr>
          <p:spPr>
            <a:xfrm flipV="1">
              <a:off x="11450955" y="229235"/>
              <a:ext cx="234315" cy="23368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1" name="矩形 20"/>
            <p:cNvSpPr/>
            <p:nvPr userDrawn="1">
              <p:custDataLst>
                <p:tags r:id="rId14"/>
              </p:custDataLst>
            </p:nvPr>
          </p:nvSpPr>
          <p:spPr>
            <a:xfrm flipV="1">
              <a:off x="11685270" y="-3810"/>
              <a:ext cx="271780" cy="23304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2" name="矩形 21"/>
            <p:cNvSpPr/>
            <p:nvPr userDrawn="1">
              <p:custDataLst>
                <p:tags r:id="rId15"/>
              </p:custDataLst>
            </p:nvPr>
          </p:nvSpPr>
          <p:spPr>
            <a:xfrm flipV="1">
              <a:off x="11217275" y="-2540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导航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chemeClr val="tx2">
              <a:alpha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79600" y="133095"/>
            <a:ext cx="11037600" cy="670167"/>
          </a:xfrm>
        </p:spPr>
        <p:txBody>
          <a:bodyPr lIns="90000" tIns="46800" rIns="90000" bIns="46800">
            <a:normAutofit/>
          </a:bodyPr>
          <a:lstStyle>
            <a:lvl1pPr>
              <a:defRPr sz="3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7"/>
            </p:custDataLst>
          </p:nvPr>
        </p:nvSpPr>
        <p:spPr>
          <a:xfrm>
            <a:off x="579600" y="1663200"/>
            <a:ext cx="5342400" cy="28944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8"/>
            </p:custDataLst>
          </p:nvPr>
        </p:nvSpPr>
        <p:spPr>
          <a:xfrm>
            <a:off x="6242400" y="1663200"/>
            <a:ext cx="5367600" cy="28944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9"/>
            </p:custDataLst>
          </p:nvPr>
        </p:nvSpPr>
        <p:spPr>
          <a:xfrm>
            <a:off x="572400" y="4816800"/>
            <a:ext cx="5342400" cy="7812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10"/>
            </p:custDataLst>
          </p:nvPr>
        </p:nvSpPr>
        <p:spPr>
          <a:xfrm>
            <a:off x="6253200" y="4813200"/>
            <a:ext cx="5367600" cy="7812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pic>
        <p:nvPicPr>
          <p:cNvPr id="6" name="Picture 1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grpSp>
        <p:nvGrpSpPr>
          <p:cNvPr id="8" name="组合 7"/>
          <p:cNvGrpSpPr/>
          <p:nvPr userDrawn="1">
            <p:custDataLst>
              <p:tags r:id="rId13"/>
            </p:custDataLst>
          </p:nvPr>
        </p:nvGrpSpPr>
        <p:grpSpPr>
          <a:xfrm rot="0">
            <a:off x="11892915" y="1598295"/>
            <a:ext cx="299085" cy="1209675"/>
            <a:chOff x="11892915" y="1598295"/>
            <a:chExt cx="298865" cy="1209455"/>
          </a:xfrm>
        </p:grpSpPr>
        <p:sp>
          <p:nvSpPr>
            <p:cNvPr id="23" name="矩形 22"/>
            <p:cNvSpPr/>
            <p:nvPr userDrawn="1">
              <p:custDataLst>
                <p:tags r:id="rId14"/>
              </p:custDataLst>
            </p:nvPr>
          </p:nvSpPr>
          <p:spPr>
            <a:xfrm>
              <a:off x="11892915" y="2053972"/>
              <a:ext cx="298865" cy="29976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4" name="矩形 23"/>
            <p:cNvSpPr/>
            <p:nvPr userDrawn="1">
              <p:custDataLst>
                <p:tags r:id="rId15"/>
              </p:custDataLst>
            </p:nvPr>
          </p:nvSpPr>
          <p:spPr>
            <a:xfrm>
              <a:off x="11892915" y="1598295"/>
              <a:ext cx="298865" cy="299765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5" name="矩形 24"/>
            <p:cNvSpPr/>
            <p:nvPr userDrawn="1">
              <p:custDataLst>
                <p:tags r:id="rId16"/>
              </p:custDataLst>
            </p:nvPr>
          </p:nvSpPr>
          <p:spPr>
            <a:xfrm>
              <a:off x="11892915" y="2507985"/>
              <a:ext cx="298865" cy="299765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腰带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0" y="959224"/>
            <a:ext cx="12192000" cy="4939553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1522800" y="1339200"/>
            <a:ext cx="9144000" cy="2386800"/>
          </a:xfrm>
        </p:spPr>
        <p:txBody>
          <a:bodyPr lIns="90000" tIns="46800" rIns="90000" bIns="46800" anchor="b">
            <a:normAutofit/>
          </a:bodyPr>
          <a:lstStyle>
            <a:lvl1pPr algn="ctr">
              <a:defRPr sz="60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7"/>
            </p:custDataLst>
          </p:nvPr>
        </p:nvSpPr>
        <p:spPr>
          <a:xfrm>
            <a:off x="1522413" y="3862800"/>
            <a:ext cx="9144000" cy="1656000"/>
          </a:xfrm>
        </p:spPr>
        <p:txBody>
          <a:bodyPr lIns="90000" tIns="46800" rIns="90000" bIns="46800">
            <a:normAutofit/>
          </a:bodyPr>
          <a:lstStyle>
            <a:lvl1pPr algn="ctr"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grpSp>
        <p:nvGrpSpPr>
          <p:cNvPr id="16" name="组合 15"/>
          <p:cNvGrpSpPr/>
          <p:nvPr userDrawn="1">
            <p:custDataLst>
              <p:tags r:id="rId8"/>
            </p:custDataLst>
          </p:nvPr>
        </p:nvGrpSpPr>
        <p:grpSpPr>
          <a:xfrm rot="0">
            <a:off x="-116840" y="2726055"/>
            <a:ext cx="577850" cy="1240155"/>
            <a:chOff x="-116657" y="2874445"/>
            <a:chExt cx="577659" cy="1240236"/>
          </a:xfrm>
        </p:grpSpPr>
        <p:sp>
          <p:nvSpPr>
            <p:cNvPr id="37" name="任意多边形: 形状 36"/>
            <p:cNvSpPr/>
            <p:nvPr userDrawn="1">
              <p:custDataLst>
                <p:tags r:id="rId9"/>
              </p:custDataLst>
            </p:nvPr>
          </p:nvSpPr>
          <p:spPr>
            <a:xfrm rot="13620000" flipH="1">
              <a:off x="-128691" y="3543424"/>
              <a:ext cx="271780" cy="233045"/>
            </a:xfrm>
            <a:custGeom>
              <a:avLst/>
              <a:gdLst>
                <a:gd name="connsiteX0" fmla="*/ 0 w 271780"/>
                <a:gd name="connsiteY0" fmla="*/ 233045 h 233045"/>
                <a:gd name="connsiteX1" fmla="*/ 271780 w 271780"/>
                <a:gd name="connsiteY1" fmla="*/ 233045 h 233045"/>
                <a:gd name="connsiteX2" fmla="*/ 271780 w 271780"/>
                <a:gd name="connsiteY2" fmla="*/ 0 h 233045"/>
                <a:gd name="connsiteX3" fmla="*/ 232653 w 271780"/>
                <a:gd name="connsiteY3" fmla="*/ 0 h 233045"/>
                <a:gd name="connsiteX4" fmla="*/ 0 w 271780"/>
                <a:gd name="connsiteY4" fmla="*/ 216952 h 2330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1780" h="233045">
                  <a:moveTo>
                    <a:pt x="0" y="233045"/>
                  </a:moveTo>
                  <a:lnTo>
                    <a:pt x="271780" y="233045"/>
                  </a:lnTo>
                  <a:lnTo>
                    <a:pt x="271780" y="0"/>
                  </a:lnTo>
                  <a:lnTo>
                    <a:pt x="232653" y="0"/>
                  </a:lnTo>
                  <a:lnTo>
                    <a:pt x="0" y="216952"/>
                  </a:lnTo>
                  <a:close/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8" name="矩形 27"/>
            <p:cNvSpPr/>
            <p:nvPr userDrawn="1">
              <p:custDataLst>
                <p:tags r:id="rId10"/>
              </p:custDataLst>
            </p:nvPr>
          </p:nvSpPr>
          <p:spPr>
            <a:xfrm rot="13620000" flipH="1">
              <a:off x="227322" y="3575316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1" name="任意多边形: 形状 40"/>
            <p:cNvSpPr/>
            <p:nvPr userDrawn="1">
              <p:custDataLst>
                <p:tags r:id="rId11"/>
              </p:custDataLst>
            </p:nvPr>
          </p:nvSpPr>
          <p:spPr>
            <a:xfrm rot="13587297" flipH="1">
              <a:off x="-113169" y="3880684"/>
              <a:ext cx="234315" cy="233680"/>
            </a:xfrm>
            <a:custGeom>
              <a:avLst/>
              <a:gdLst>
                <a:gd name="connsiteX0" fmla="*/ 0 w 234315"/>
                <a:gd name="connsiteY0" fmla="*/ 233680 h 233680"/>
                <a:gd name="connsiteX1" fmla="*/ 234315 w 234315"/>
                <a:gd name="connsiteY1" fmla="*/ 233680 h 233680"/>
                <a:gd name="connsiteX2" fmla="*/ 234315 w 234315"/>
                <a:gd name="connsiteY2" fmla="*/ 0 h 233680"/>
                <a:gd name="connsiteX3" fmla="*/ 216839 w 234315"/>
                <a:gd name="connsiteY3" fmla="*/ 0 h 233680"/>
                <a:gd name="connsiteX4" fmla="*/ 0 w 234315"/>
                <a:gd name="connsiteY4" fmla="*/ 206097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315" h="233680">
                  <a:moveTo>
                    <a:pt x="0" y="233680"/>
                  </a:moveTo>
                  <a:lnTo>
                    <a:pt x="234315" y="233680"/>
                  </a:lnTo>
                  <a:lnTo>
                    <a:pt x="234315" y="0"/>
                  </a:lnTo>
                  <a:lnTo>
                    <a:pt x="216839" y="0"/>
                  </a:lnTo>
                  <a:lnTo>
                    <a:pt x="0" y="206097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35" name="任意多边形: 形状 34"/>
            <p:cNvSpPr/>
            <p:nvPr userDrawn="1">
              <p:custDataLst>
                <p:tags r:id="rId12"/>
              </p:custDataLst>
            </p:nvPr>
          </p:nvSpPr>
          <p:spPr>
            <a:xfrm rot="13620000" flipH="1">
              <a:off x="-116975" y="3203650"/>
              <a:ext cx="234315" cy="233680"/>
            </a:xfrm>
            <a:custGeom>
              <a:avLst/>
              <a:gdLst>
                <a:gd name="connsiteX0" fmla="*/ 0 w 234315"/>
                <a:gd name="connsiteY0" fmla="*/ 233680 h 233680"/>
                <a:gd name="connsiteX1" fmla="*/ 234315 w 234315"/>
                <a:gd name="connsiteY1" fmla="*/ 233680 h 233680"/>
                <a:gd name="connsiteX2" fmla="*/ 234315 w 234315"/>
                <a:gd name="connsiteY2" fmla="*/ 0 h 233680"/>
                <a:gd name="connsiteX3" fmla="*/ 224549 w 234315"/>
                <a:gd name="connsiteY3" fmla="*/ 0 h 233680"/>
                <a:gd name="connsiteX4" fmla="*/ 0 w 234315"/>
                <a:gd name="connsiteY4" fmla="*/ 209395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315" h="233680">
                  <a:moveTo>
                    <a:pt x="0" y="233680"/>
                  </a:moveTo>
                  <a:lnTo>
                    <a:pt x="234315" y="233680"/>
                  </a:lnTo>
                  <a:lnTo>
                    <a:pt x="234315" y="0"/>
                  </a:lnTo>
                  <a:lnTo>
                    <a:pt x="224549" y="0"/>
                  </a:lnTo>
                  <a:lnTo>
                    <a:pt x="0" y="209395"/>
                  </a:ln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31" name="矩形 30"/>
            <p:cNvSpPr/>
            <p:nvPr userDrawn="1">
              <p:custDataLst>
                <p:tags r:id="rId13"/>
              </p:custDataLst>
            </p:nvPr>
          </p:nvSpPr>
          <p:spPr>
            <a:xfrm rot="13620000" flipH="1">
              <a:off x="207541" y="3229882"/>
              <a:ext cx="271780" cy="233045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3" name="任意多边形: 形状 22"/>
            <p:cNvSpPr/>
            <p:nvPr userDrawn="1">
              <p:custDataLst>
                <p:tags r:id="rId14"/>
              </p:custDataLst>
            </p:nvPr>
          </p:nvSpPr>
          <p:spPr>
            <a:xfrm rot="13620000" flipH="1">
              <a:off x="-106734" y="2874445"/>
              <a:ext cx="233680" cy="233680"/>
            </a:xfrm>
            <a:custGeom>
              <a:avLst/>
              <a:gdLst>
                <a:gd name="connsiteX0" fmla="*/ 0 w 233680"/>
                <a:gd name="connsiteY0" fmla="*/ 233680 h 233680"/>
                <a:gd name="connsiteX1" fmla="*/ 233680 w 233680"/>
                <a:gd name="connsiteY1" fmla="*/ 233680 h 233680"/>
                <a:gd name="connsiteX2" fmla="*/ 233680 w 233680"/>
                <a:gd name="connsiteY2" fmla="*/ 0 h 233680"/>
                <a:gd name="connsiteX3" fmla="*/ 209681 w 233680"/>
                <a:gd name="connsiteY3" fmla="*/ 0 h 233680"/>
                <a:gd name="connsiteX4" fmla="*/ 0 w 233680"/>
                <a:gd name="connsiteY4" fmla="*/ 195531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3680" h="233680">
                  <a:moveTo>
                    <a:pt x="0" y="233680"/>
                  </a:moveTo>
                  <a:lnTo>
                    <a:pt x="233680" y="233680"/>
                  </a:lnTo>
                  <a:lnTo>
                    <a:pt x="233680" y="0"/>
                  </a:lnTo>
                  <a:lnTo>
                    <a:pt x="209681" y="0"/>
                  </a:lnTo>
                  <a:lnTo>
                    <a:pt x="0" y="195531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  <p:grpSp>
        <p:nvGrpSpPr>
          <p:cNvPr id="42" name="组合 41"/>
          <p:cNvGrpSpPr/>
          <p:nvPr userDrawn="1">
            <p:custDataLst>
              <p:tags r:id="rId15"/>
            </p:custDataLst>
          </p:nvPr>
        </p:nvGrpSpPr>
        <p:grpSpPr>
          <a:xfrm rot="0" flipH="1">
            <a:off x="11720195" y="2726055"/>
            <a:ext cx="577850" cy="1240155"/>
            <a:chOff x="-116657" y="2874445"/>
            <a:chExt cx="577659" cy="1240236"/>
          </a:xfrm>
        </p:grpSpPr>
        <p:sp>
          <p:nvSpPr>
            <p:cNvPr id="43" name="任意多边形: 形状 42"/>
            <p:cNvSpPr/>
            <p:nvPr userDrawn="1">
              <p:custDataLst>
                <p:tags r:id="rId16"/>
              </p:custDataLst>
            </p:nvPr>
          </p:nvSpPr>
          <p:spPr>
            <a:xfrm rot="13620000" flipH="1">
              <a:off x="-128691" y="3543424"/>
              <a:ext cx="271780" cy="233045"/>
            </a:xfrm>
            <a:custGeom>
              <a:avLst/>
              <a:gdLst>
                <a:gd name="connsiteX0" fmla="*/ 0 w 271780"/>
                <a:gd name="connsiteY0" fmla="*/ 233045 h 233045"/>
                <a:gd name="connsiteX1" fmla="*/ 271780 w 271780"/>
                <a:gd name="connsiteY1" fmla="*/ 233045 h 233045"/>
                <a:gd name="connsiteX2" fmla="*/ 271780 w 271780"/>
                <a:gd name="connsiteY2" fmla="*/ 0 h 233045"/>
                <a:gd name="connsiteX3" fmla="*/ 232653 w 271780"/>
                <a:gd name="connsiteY3" fmla="*/ 0 h 233045"/>
                <a:gd name="connsiteX4" fmla="*/ 0 w 271780"/>
                <a:gd name="connsiteY4" fmla="*/ 216952 h 2330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1780" h="233045">
                  <a:moveTo>
                    <a:pt x="0" y="233045"/>
                  </a:moveTo>
                  <a:lnTo>
                    <a:pt x="271780" y="233045"/>
                  </a:lnTo>
                  <a:lnTo>
                    <a:pt x="271780" y="0"/>
                  </a:lnTo>
                  <a:lnTo>
                    <a:pt x="232653" y="0"/>
                  </a:lnTo>
                  <a:lnTo>
                    <a:pt x="0" y="216952"/>
                  </a:lnTo>
                  <a:close/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4" name="矩形 43"/>
            <p:cNvSpPr/>
            <p:nvPr userDrawn="1">
              <p:custDataLst>
                <p:tags r:id="rId17"/>
              </p:custDataLst>
            </p:nvPr>
          </p:nvSpPr>
          <p:spPr>
            <a:xfrm rot="13620000" flipH="1">
              <a:off x="227322" y="3575316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5" name="任意多边形: 形状 44"/>
            <p:cNvSpPr/>
            <p:nvPr userDrawn="1">
              <p:custDataLst>
                <p:tags r:id="rId18"/>
              </p:custDataLst>
            </p:nvPr>
          </p:nvSpPr>
          <p:spPr>
            <a:xfrm rot="13587297" flipH="1">
              <a:off x="-113169" y="3880684"/>
              <a:ext cx="234315" cy="233680"/>
            </a:xfrm>
            <a:custGeom>
              <a:avLst/>
              <a:gdLst>
                <a:gd name="connsiteX0" fmla="*/ 0 w 234315"/>
                <a:gd name="connsiteY0" fmla="*/ 233680 h 233680"/>
                <a:gd name="connsiteX1" fmla="*/ 234315 w 234315"/>
                <a:gd name="connsiteY1" fmla="*/ 233680 h 233680"/>
                <a:gd name="connsiteX2" fmla="*/ 234315 w 234315"/>
                <a:gd name="connsiteY2" fmla="*/ 0 h 233680"/>
                <a:gd name="connsiteX3" fmla="*/ 216839 w 234315"/>
                <a:gd name="connsiteY3" fmla="*/ 0 h 233680"/>
                <a:gd name="connsiteX4" fmla="*/ 0 w 234315"/>
                <a:gd name="connsiteY4" fmla="*/ 206097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315" h="233680">
                  <a:moveTo>
                    <a:pt x="0" y="233680"/>
                  </a:moveTo>
                  <a:lnTo>
                    <a:pt x="234315" y="233680"/>
                  </a:lnTo>
                  <a:lnTo>
                    <a:pt x="234315" y="0"/>
                  </a:lnTo>
                  <a:lnTo>
                    <a:pt x="216839" y="0"/>
                  </a:lnTo>
                  <a:lnTo>
                    <a:pt x="0" y="206097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6" name="任意多边形: 形状 45"/>
            <p:cNvSpPr/>
            <p:nvPr userDrawn="1">
              <p:custDataLst>
                <p:tags r:id="rId19"/>
              </p:custDataLst>
            </p:nvPr>
          </p:nvSpPr>
          <p:spPr>
            <a:xfrm rot="13620000" flipH="1">
              <a:off x="-116975" y="3203650"/>
              <a:ext cx="234315" cy="233680"/>
            </a:xfrm>
            <a:custGeom>
              <a:avLst/>
              <a:gdLst>
                <a:gd name="connsiteX0" fmla="*/ 0 w 234315"/>
                <a:gd name="connsiteY0" fmla="*/ 233680 h 233680"/>
                <a:gd name="connsiteX1" fmla="*/ 234315 w 234315"/>
                <a:gd name="connsiteY1" fmla="*/ 233680 h 233680"/>
                <a:gd name="connsiteX2" fmla="*/ 234315 w 234315"/>
                <a:gd name="connsiteY2" fmla="*/ 0 h 233680"/>
                <a:gd name="connsiteX3" fmla="*/ 224549 w 234315"/>
                <a:gd name="connsiteY3" fmla="*/ 0 h 233680"/>
                <a:gd name="connsiteX4" fmla="*/ 0 w 234315"/>
                <a:gd name="connsiteY4" fmla="*/ 209395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315" h="233680">
                  <a:moveTo>
                    <a:pt x="0" y="233680"/>
                  </a:moveTo>
                  <a:lnTo>
                    <a:pt x="234315" y="233680"/>
                  </a:lnTo>
                  <a:lnTo>
                    <a:pt x="234315" y="0"/>
                  </a:lnTo>
                  <a:lnTo>
                    <a:pt x="224549" y="0"/>
                  </a:lnTo>
                  <a:lnTo>
                    <a:pt x="0" y="209395"/>
                  </a:ln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7" name="矩形 46"/>
            <p:cNvSpPr/>
            <p:nvPr userDrawn="1">
              <p:custDataLst>
                <p:tags r:id="rId20"/>
              </p:custDataLst>
            </p:nvPr>
          </p:nvSpPr>
          <p:spPr>
            <a:xfrm rot="13620000" flipH="1">
              <a:off x="207541" y="3229882"/>
              <a:ext cx="271780" cy="233045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8" name="任意多边形: 形状 47"/>
            <p:cNvSpPr/>
            <p:nvPr userDrawn="1">
              <p:custDataLst>
                <p:tags r:id="rId21"/>
              </p:custDataLst>
            </p:nvPr>
          </p:nvSpPr>
          <p:spPr>
            <a:xfrm rot="13620000" flipH="1">
              <a:off x="-106734" y="2874445"/>
              <a:ext cx="233680" cy="233680"/>
            </a:xfrm>
            <a:custGeom>
              <a:avLst/>
              <a:gdLst>
                <a:gd name="connsiteX0" fmla="*/ 0 w 233680"/>
                <a:gd name="connsiteY0" fmla="*/ 233680 h 233680"/>
                <a:gd name="connsiteX1" fmla="*/ 233680 w 233680"/>
                <a:gd name="connsiteY1" fmla="*/ 233680 h 233680"/>
                <a:gd name="connsiteX2" fmla="*/ 233680 w 233680"/>
                <a:gd name="connsiteY2" fmla="*/ 0 h 233680"/>
                <a:gd name="connsiteX3" fmla="*/ 209681 w 233680"/>
                <a:gd name="connsiteY3" fmla="*/ 0 h 233680"/>
                <a:gd name="connsiteX4" fmla="*/ 0 w 233680"/>
                <a:gd name="connsiteY4" fmla="*/ 195531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3680" h="233680">
                  <a:moveTo>
                    <a:pt x="0" y="233680"/>
                  </a:moveTo>
                  <a:lnTo>
                    <a:pt x="233680" y="233680"/>
                  </a:lnTo>
                  <a:lnTo>
                    <a:pt x="233680" y="0"/>
                  </a:lnTo>
                  <a:lnTo>
                    <a:pt x="209681" y="0"/>
                  </a:lnTo>
                  <a:lnTo>
                    <a:pt x="0" y="195531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1.xml"/><Relationship Id="rId8" Type="http://schemas.openxmlformats.org/officeDocument/2006/relationships/slideLayout" Target="../slideLayouts/slideLayout10.xml"/><Relationship Id="rId7" Type="http://schemas.openxmlformats.org/officeDocument/2006/relationships/slideLayout" Target="../slideLayouts/slideLayout9.xml"/><Relationship Id="rId6" Type="http://schemas.openxmlformats.org/officeDocument/2006/relationships/slideLayout" Target="../slideLayouts/slideLayout8.xml"/><Relationship Id="rId5" Type="http://schemas.openxmlformats.org/officeDocument/2006/relationships/slideLayout" Target="../slideLayouts/slideLayout7.xml"/><Relationship Id="rId4" Type="http://schemas.openxmlformats.org/officeDocument/2006/relationships/slideLayout" Target="../slideLayouts/slideLayout6.xml"/><Relationship Id="rId3" Type="http://schemas.openxmlformats.org/officeDocument/2006/relationships/slideLayout" Target="../slideLayouts/slideLayout5.xml"/><Relationship Id="rId25" Type="http://schemas.openxmlformats.org/officeDocument/2006/relationships/theme" Target="../theme/theme2.xml"/><Relationship Id="rId24" Type="http://schemas.openxmlformats.org/officeDocument/2006/relationships/tags" Target="../tags/tag234.xml"/><Relationship Id="rId23" Type="http://schemas.openxmlformats.org/officeDocument/2006/relationships/tags" Target="../tags/tag233.xml"/><Relationship Id="rId22" Type="http://schemas.openxmlformats.org/officeDocument/2006/relationships/tags" Target="../tags/tag232.xml"/><Relationship Id="rId21" Type="http://schemas.openxmlformats.org/officeDocument/2006/relationships/tags" Target="../tags/tag231.xml"/><Relationship Id="rId20" Type="http://schemas.openxmlformats.org/officeDocument/2006/relationships/tags" Target="../tags/tag230.xml"/><Relationship Id="rId2" Type="http://schemas.openxmlformats.org/officeDocument/2006/relationships/slideLayout" Target="../slideLayouts/slideLayout4.xml"/><Relationship Id="rId19" Type="http://schemas.openxmlformats.org/officeDocument/2006/relationships/tags" Target="../tags/tag229.xml"/><Relationship Id="rId18" Type="http://schemas.openxmlformats.org/officeDocument/2006/relationships/slideLayout" Target="../slideLayouts/slideLayout20.xml"/><Relationship Id="rId17" Type="http://schemas.openxmlformats.org/officeDocument/2006/relationships/slideLayout" Target="../slideLayouts/slideLayout19.xml"/><Relationship Id="rId16" Type="http://schemas.openxmlformats.org/officeDocument/2006/relationships/slideLayout" Target="../slideLayouts/slideLayout18.xml"/><Relationship Id="rId15" Type="http://schemas.openxmlformats.org/officeDocument/2006/relationships/slideLayout" Target="../slideLayouts/slideLayout17.xml"/><Relationship Id="rId14" Type="http://schemas.openxmlformats.org/officeDocument/2006/relationships/slideLayout" Target="../slideLayouts/slideLayout16.xml"/><Relationship Id="rId13" Type="http://schemas.openxmlformats.org/officeDocument/2006/relationships/slideLayout" Target="../slideLayouts/slideLayout15.xml"/><Relationship Id="rId12" Type="http://schemas.openxmlformats.org/officeDocument/2006/relationships/slideLayout" Target="../slideLayouts/slideLayout14.xml"/><Relationship Id="rId11" Type="http://schemas.openxmlformats.org/officeDocument/2006/relationships/slideLayout" Target="../slideLayouts/slideLayout13.xml"/><Relationship Id="rId10" Type="http://schemas.openxmlformats.org/officeDocument/2006/relationships/slideLayout" Target="../slideLayouts/slideLayout12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187271" y="91231"/>
            <a:ext cx="4183380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altLang="zh-CN" dirty="0" smtClean="0"/>
              <a:t>《</a:t>
            </a:r>
            <a:r>
              <a:rPr dirty="0" smtClean="0"/>
              <a:t>信息学奥赛一本通·编程启蒙 C++版</a:t>
            </a:r>
            <a:r>
              <a:rPr lang="en-US" altLang="zh-CN" dirty="0" smtClean="0"/>
              <a:t>》</a:t>
            </a:r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69882" y="443230"/>
            <a:ext cx="10852237" cy="441964"/>
          </a:xfrm>
          <a:prstGeom prst="rect">
            <a:avLst/>
          </a:prstGeom>
        </p:spPr>
        <p:txBody>
          <a:bodyPr vert="horz" lIns="101600" tIns="38100" rIns="76200" bIns="38100" rtlCol="0" anchor="t" anchorCtr="0">
            <a:no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669882" y="952508"/>
            <a:ext cx="10852237" cy="5388907"/>
          </a:xfrm>
          <a:prstGeom prst="rect">
            <a:avLst/>
          </a:prstGeo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21"/>
            </p:custDataLst>
          </p:nvPr>
        </p:nvSpPr>
        <p:spPr>
          <a:xfrm>
            <a:off x="879742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22"/>
            </p:custDataLst>
          </p:nvPr>
        </p:nvSpPr>
        <p:spPr>
          <a:xfrm>
            <a:off x="4116000" y="6349833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3"/>
            </p:custDataLst>
          </p:nvPr>
        </p:nvSpPr>
        <p:spPr>
          <a:xfrm>
            <a:off x="8610600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KSO_TEMPLATE" hidden="1"/>
          <p:cNvSpPr/>
          <p:nvPr userDrawn="1">
            <p:custDataLst>
              <p:tags r:id="rId24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  <p:sldLayoutId id="2147483663" r:id="rId12"/>
    <p:sldLayoutId id="2147483664" r:id="rId13"/>
    <p:sldLayoutId id="2147483665" r:id="rId14"/>
    <p:sldLayoutId id="2147483666" r:id="rId15"/>
    <p:sldLayoutId id="2147483667" r:id="rId16"/>
    <p:sldLayoutId id="2147483668" r:id="rId17"/>
    <p:sldLayoutId id="2147483669" r:id="rId18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2400" b="1" u="none" strike="noStrike" kern="1200" cap="none" spc="2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tabLst>
          <a:tab pos="1609725" algn="l"/>
        </a:tabLst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3.xml"/><Relationship Id="rId4" Type="http://schemas.openxmlformats.org/officeDocument/2006/relationships/tags" Target="../tags/tag238.xml"/><Relationship Id="rId3" Type="http://schemas.openxmlformats.org/officeDocument/2006/relationships/tags" Target="../tags/tag237.xml"/><Relationship Id="rId2" Type="http://schemas.openxmlformats.org/officeDocument/2006/relationships/tags" Target="../tags/tag236.xml"/><Relationship Id="rId1" Type="http://schemas.openxmlformats.org/officeDocument/2006/relationships/tags" Target="../tags/tag235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246.xml"/><Relationship Id="rId8" Type="http://schemas.openxmlformats.org/officeDocument/2006/relationships/tags" Target="../tags/tag245.xml"/><Relationship Id="rId7" Type="http://schemas.openxmlformats.org/officeDocument/2006/relationships/tags" Target="../tags/tag244.xml"/><Relationship Id="rId6" Type="http://schemas.openxmlformats.org/officeDocument/2006/relationships/tags" Target="../tags/tag243.xml"/><Relationship Id="rId5" Type="http://schemas.openxmlformats.org/officeDocument/2006/relationships/tags" Target="../tags/tag242.xml"/><Relationship Id="rId4" Type="http://schemas.openxmlformats.org/officeDocument/2006/relationships/tags" Target="../tags/tag241.xml"/><Relationship Id="rId3" Type="http://schemas.openxmlformats.org/officeDocument/2006/relationships/tags" Target="../tags/tag240.xml"/><Relationship Id="rId2" Type="http://schemas.openxmlformats.org/officeDocument/2006/relationships/image" Target="../media/image5.png"/><Relationship Id="rId16" Type="http://schemas.openxmlformats.org/officeDocument/2006/relationships/notesSlide" Target="../notesSlides/notesSlide2.xml"/><Relationship Id="rId15" Type="http://schemas.openxmlformats.org/officeDocument/2006/relationships/slideLayout" Target="../slideLayouts/slideLayout9.xml"/><Relationship Id="rId14" Type="http://schemas.openxmlformats.org/officeDocument/2006/relationships/tags" Target="../tags/tag249.xml"/><Relationship Id="rId13" Type="http://schemas.openxmlformats.org/officeDocument/2006/relationships/image" Target="../media/image7.emf"/><Relationship Id="rId12" Type="http://schemas.openxmlformats.org/officeDocument/2006/relationships/image" Target="../media/image6.emf"/><Relationship Id="rId11" Type="http://schemas.openxmlformats.org/officeDocument/2006/relationships/tags" Target="../tags/tag248.xml"/><Relationship Id="rId10" Type="http://schemas.openxmlformats.org/officeDocument/2006/relationships/tags" Target="../tags/tag247.xml"/><Relationship Id="rId1" Type="http://schemas.openxmlformats.org/officeDocument/2006/relationships/tags" Target="../tags/tag239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tags" Target="../tags/tag257.xml"/><Relationship Id="rId8" Type="http://schemas.openxmlformats.org/officeDocument/2006/relationships/tags" Target="../tags/tag256.xml"/><Relationship Id="rId7" Type="http://schemas.openxmlformats.org/officeDocument/2006/relationships/tags" Target="../tags/tag255.xml"/><Relationship Id="rId6" Type="http://schemas.openxmlformats.org/officeDocument/2006/relationships/tags" Target="../tags/tag254.xml"/><Relationship Id="rId5" Type="http://schemas.openxmlformats.org/officeDocument/2006/relationships/tags" Target="../tags/tag253.xml"/><Relationship Id="rId4" Type="http://schemas.openxmlformats.org/officeDocument/2006/relationships/tags" Target="../tags/tag252.xml"/><Relationship Id="rId3" Type="http://schemas.openxmlformats.org/officeDocument/2006/relationships/tags" Target="../tags/tag251.xml"/><Relationship Id="rId2" Type="http://schemas.openxmlformats.org/officeDocument/2006/relationships/image" Target="../media/image5.png"/><Relationship Id="rId15" Type="http://schemas.openxmlformats.org/officeDocument/2006/relationships/notesSlide" Target="../notesSlides/notesSlide3.xml"/><Relationship Id="rId14" Type="http://schemas.openxmlformats.org/officeDocument/2006/relationships/slideLayout" Target="../slideLayouts/slideLayout9.xml"/><Relationship Id="rId13" Type="http://schemas.openxmlformats.org/officeDocument/2006/relationships/tags" Target="../tags/tag260.xml"/><Relationship Id="rId12" Type="http://schemas.openxmlformats.org/officeDocument/2006/relationships/image" Target="../media/image8.emf"/><Relationship Id="rId11" Type="http://schemas.openxmlformats.org/officeDocument/2006/relationships/tags" Target="../tags/tag259.xml"/><Relationship Id="rId10" Type="http://schemas.openxmlformats.org/officeDocument/2006/relationships/tags" Target="../tags/tag258.xml"/><Relationship Id="rId1" Type="http://schemas.openxmlformats.org/officeDocument/2006/relationships/tags" Target="../tags/tag250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268.xml"/><Relationship Id="rId8" Type="http://schemas.openxmlformats.org/officeDocument/2006/relationships/tags" Target="../tags/tag267.xml"/><Relationship Id="rId7" Type="http://schemas.openxmlformats.org/officeDocument/2006/relationships/tags" Target="../tags/tag266.xml"/><Relationship Id="rId6" Type="http://schemas.openxmlformats.org/officeDocument/2006/relationships/tags" Target="../tags/tag265.xml"/><Relationship Id="rId5" Type="http://schemas.openxmlformats.org/officeDocument/2006/relationships/tags" Target="../tags/tag264.xml"/><Relationship Id="rId4" Type="http://schemas.openxmlformats.org/officeDocument/2006/relationships/tags" Target="../tags/tag263.xml"/><Relationship Id="rId3" Type="http://schemas.openxmlformats.org/officeDocument/2006/relationships/tags" Target="../tags/tag262.xml"/><Relationship Id="rId2" Type="http://schemas.openxmlformats.org/officeDocument/2006/relationships/image" Target="../media/image5.png"/><Relationship Id="rId15" Type="http://schemas.openxmlformats.org/officeDocument/2006/relationships/notesSlide" Target="../notesSlides/notesSlide4.xml"/><Relationship Id="rId14" Type="http://schemas.openxmlformats.org/officeDocument/2006/relationships/slideLayout" Target="../slideLayouts/slideLayout9.xml"/><Relationship Id="rId13" Type="http://schemas.openxmlformats.org/officeDocument/2006/relationships/tags" Target="../tags/tag271.xml"/><Relationship Id="rId12" Type="http://schemas.openxmlformats.org/officeDocument/2006/relationships/image" Target="../media/image9.emf"/><Relationship Id="rId11" Type="http://schemas.openxmlformats.org/officeDocument/2006/relationships/tags" Target="../tags/tag270.xml"/><Relationship Id="rId10" Type="http://schemas.openxmlformats.org/officeDocument/2006/relationships/tags" Target="../tags/tag269.xml"/><Relationship Id="rId1" Type="http://schemas.openxmlformats.org/officeDocument/2006/relationships/tags" Target="../tags/tag261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279.xml"/><Relationship Id="rId8" Type="http://schemas.openxmlformats.org/officeDocument/2006/relationships/tags" Target="../tags/tag278.xml"/><Relationship Id="rId7" Type="http://schemas.openxmlformats.org/officeDocument/2006/relationships/tags" Target="../tags/tag277.xml"/><Relationship Id="rId6" Type="http://schemas.openxmlformats.org/officeDocument/2006/relationships/tags" Target="../tags/tag276.xml"/><Relationship Id="rId5" Type="http://schemas.openxmlformats.org/officeDocument/2006/relationships/tags" Target="../tags/tag275.xml"/><Relationship Id="rId4" Type="http://schemas.openxmlformats.org/officeDocument/2006/relationships/tags" Target="../tags/tag274.xml"/><Relationship Id="rId3" Type="http://schemas.openxmlformats.org/officeDocument/2006/relationships/tags" Target="../tags/tag273.xml"/><Relationship Id="rId2" Type="http://schemas.openxmlformats.org/officeDocument/2006/relationships/image" Target="../media/image5.png"/><Relationship Id="rId15" Type="http://schemas.openxmlformats.org/officeDocument/2006/relationships/notesSlide" Target="../notesSlides/notesSlide5.xml"/><Relationship Id="rId14" Type="http://schemas.openxmlformats.org/officeDocument/2006/relationships/slideLayout" Target="../slideLayouts/slideLayout9.xml"/><Relationship Id="rId13" Type="http://schemas.openxmlformats.org/officeDocument/2006/relationships/tags" Target="../tags/tag282.xml"/><Relationship Id="rId12" Type="http://schemas.openxmlformats.org/officeDocument/2006/relationships/image" Target="../media/image10.emf"/><Relationship Id="rId11" Type="http://schemas.openxmlformats.org/officeDocument/2006/relationships/tags" Target="../tags/tag281.xml"/><Relationship Id="rId10" Type="http://schemas.openxmlformats.org/officeDocument/2006/relationships/tags" Target="../tags/tag280.xml"/><Relationship Id="rId1" Type="http://schemas.openxmlformats.org/officeDocument/2006/relationships/tags" Target="../tags/tag272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tags" Target="../tags/tag290.xml"/><Relationship Id="rId8" Type="http://schemas.openxmlformats.org/officeDocument/2006/relationships/tags" Target="../tags/tag289.xml"/><Relationship Id="rId7" Type="http://schemas.openxmlformats.org/officeDocument/2006/relationships/tags" Target="../tags/tag288.xml"/><Relationship Id="rId6" Type="http://schemas.openxmlformats.org/officeDocument/2006/relationships/tags" Target="../tags/tag287.xml"/><Relationship Id="rId5" Type="http://schemas.openxmlformats.org/officeDocument/2006/relationships/tags" Target="../tags/tag286.xml"/><Relationship Id="rId4" Type="http://schemas.openxmlformats.org/officeDocument/2006/relationships/tags" Target="../tags/tag285.xml"/><Relationship Id="rId3" Type="http://schemas.openxmlformats.org/officeDocument/2006/relationships/tags" Target="../tags/tag284.xml"/><Relationship Id="rId2" Type="http://schemas.openxmlformats.org/officeDocument/2006/relationships/image" Target="../media/image5.png"/><Relationship Id="rId15" Type="http://schemas.openxmlformats.org/officeDocument/2006/relationships/notesSlide" Target="../notesSlides/notesSlide6.xml"/><Relationship Id="rId14" Type="http://schemas.openxmlformats.org/officeDocument/2006/relationships/slideLayout" Target="../slideLayouts/slideLayout9.xml"/><Relationship Id="rId13" Type="http://schemas.openxmlformats.org/officeDocument/2006/relationships/tags" Target="../tags/tag293.xml"/><Relationship Id="rId12" Type="http://schemas.openxmlformats.org/officeDocument/2006/relationships/image" Target="../media/image11.emf"/><Relationship Id="rId11" Type="http://schemas.openxmlformats.org/officeDocument/2006/relationships/tags" Target="../tags/tag292.xml"/><Relationship Id="rId10" Type="http://schemas.openxmlformats.org/officeDocument/2006/relationships/tags" Target="../tags/tag291.xml"/><Relationship Id="rId1" Type="http://schemas.openxmlformats.org/officeDocument/2006/relationships/tags" Target="../tags/tag283.xml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tags" Target="../tags/tag301.xml"/><Relationship Id="rId8" Type="http://schemas.openxmlformats.org/officeDocument/2006/relationships/tags" Target="../tags/tag300.xml"/><Relationship Id="rId7" Type="http://schemas.openxmlformats.org/officeDocument/2006/relationships/tags" Target="../tags/tag299.xml"/><Relationship Id="rId6" Type="http://schemas.openxmlformats.org/officeDocument/2006/relationships/tags" Target="../tags/tag298.xml"/><Relationship Id="rId5" Type="http://schemas.openxmlformats.org/officeDocument/2006/relationships/tags" Target="../tags/tag297.xml"/><Relationship Id="rId4" Type="http://schemas.openxmlformats.org/officeDocument/2006/relationships/tags" Target="../tags/tag296.xml"/><Relationship Id="rId3" Type="http://schemas.openxmlformats.org/officeDocument/2006/relationships/tags" Target="../tags/tag295.xml"/><Relationship Id="rId2" Type="http://schemas.openxmlformats.org/officeDocument/2006/relationships/image" Target="../media/image5.png"/><Relationship Id="rId15" Type="http://schemas.openxmlformats.org/officeDocument/2006/relationships/notesSlide" Target="../notesSlides/notesSlide7.xml"/><Relationship Id="rId14" Type="http://schemas.openxmlformats.org/officeDocument/2006/relationships/slideLayout" Target="../slideLayouts/slideLayout9.xml"/><Relationship Id="rId13" Type="http://schemas.openxmlformats.org/officeDocument/2006/relationships/tags" Target="../tags/tag304.xml"/><Relationship Id="rId12" Type="http://schemas.openxmlformats.org/officeDocument/2006/relationships/image" Target="../media/image12.emf"/><Relationship Id="rId11" Type="http://schemas.openxmlformats.org/officeDocument/2006/relationships/tags" Target="../tags/tag303.xml"/><Relationship Id="rId10" Type="http://schemas.openxmlformats.org/officeDocument/2006/relationships/tags" Target="../tags/tag302.xml"/><Relationship Id="rId1" Type="http://schemas.openxmlformats.org/officeDocument/2006/relationships/tags" Target="../tags/tag294.xml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tags" Target="../tags/tag312.xml"/><Relationship Id="rId8" Type="http://schemas.openxmlformats.org/officeDocument/2006/relationships/tags" Target="../tags/tag311.xml"/><Relationship Id="rId7" Type="http://schemas.openxmlformats.org/officeDocument/2006/relationships/tags" Target="../tags/tag310.xml"/><Relationship Id="rId6" Type="http://schemas.openxmlformats.org/officeDocument/2006/relationships/tags" Target="../tags/tag309.xml"/><Relationship Id="rId5" Type="http://schemas.openxmlformats.org/officeDocument/2006/relationships/tags" Target="../tags/tag308.xml"/><Relationship Id="rId4" Type="http://schemas.openxmlformats.org/officeDocument/2006/relationships/tags" Target="../tags/tag307.xml"/><Relationship Id="rId3" Type="http://schemas.openxmlformats.org/officeDocument/2006/relationships/tags" Target="../tags/tag306.xml"/><Relationship Id="rId2" Type="http://schemas.openxmlformats.org/officeDocument/2006/relationships/image" Target="../media/image5.png"/><Relationship Id="rId15" Type="http://schemas.openxmlformats.org/officeDocument/2006/relationships/notesSlide" Target="../notesSlides/notesSlide8.xml"/><Relationship Id="rId14" Type="http://schemas.openxmlformats.org/officeDocument/2006/relationships/slideLayout" Target="../slideLayouts/slideLayout9.xml"/><Relationship Id="rId13" Type="http://schemas.openxmlformats.org/officeDocument/2006/relationships/tags" Target="../tags/tag315.xml"/><Relationship Id="rId12" Type="http://schemas.openxmlformats.org/officeDocument/2006/relationships/image" Target="../media/image13.emf"/><Relationship Id="rId11" Type="http://schemas.openxmlformats.org/officeDocument/2006/relationships/tags" Target="../tags/tag314.xml"/><Relationship Id="rId10" Type="http://schemas.openxmlformats.org/officeDocument/2006/relationships/tags" Target="../tags/tag313.xml"/><Relationship Id="rId1" Type="http://schemas.openxmlformats.org/officeDocument/2006/relationships/tags" Target="../tags/tag305.xml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tags" Target="../tags/tag323.xml"/><Relationship Id="rId8" Type="http://schemas.openxmlformats.org/officeDocument/2006/relationships/tags" Target="../tags/tag322.xml"/><Relationship Id="rId7" Type="http://schemas.openxmlformats.org/officeDocument/2006/relationships/tags" Target="../tags/tag321.xml"/><Relationship Id="rId6" Type="http://schemas.openxmlformats.org/officeDocument/2006/relationships/tags" Target="../tags/tag320.xml"/><Relationship Id="rId5" Type="http://schemas.openxmlformats.org/officeDocument/2006/relationships/tags" Target="../tags/tag319.xml"/><Relationship Id="rId4" Type="http://schemas.openxmlformats.org/officeDocument/2006/relationships/tags" Target="../tags/tag318.xml"/><Relationship Id="rId3" Type="http://schemas.openxmlformats.org/officeDocument/2006/relationships/tags" Target="../tags/tag317.xml"/><Relationship Id="rId2" Type="http://schemas.openxmlformats.org/officeDocument/2006/relationships/image" Target="../media/image5.png"/><Relationship Id="rId15" Type="http://schemas.openxmlformats.org/officeDocument/2006/relationships/notesSlide" Target="../notesSlides/notesSlide9.xml"/><Relationship Id="rId14" Type="http://schemas.openxmlformats.org/officeDocument/2006/relationships/slideLayout" Target="../slideLayouts/slideLayout9.xml"/><Relationship Id="rId13" Type="http://schemas.openxmlformats.org/officeDocument/2006/relationships/tags" Target="../tags/tag326.xml"/><Relationship Id="rId12" Type="http://schemas.openxmlformats.org/officeDocument/2006/relationships/image" Target="../media/image14.emf"/><Relationship Id="rId11" Type="http://schemas.openxmlformats.org/officeDocument/2006/relationships/tags" Target="../tags/tag325.xml"/><Relationship Id="rId10" Type="http://schemas.openxmlformats.org/officeDocument/2006/relationships/tags" Target="../tags/tag324.xml"/><Relationship Id="rId1" Type="http://schemas.openxmlformats.org/officeDocument/2006/relationships/tags" Target="../tags/tag316.xml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tags" Target="../tags/tag334.xml"/><Relationship Id="rId8" Type="http://schemas.openxmlformats.org/officeDocument/2006/relationships/tags" Target="../tags/tag333.xml"/><Relationship Id="rId7" Type="http://schemas.openxmlformats.org/officeDocument/2006/relationships/tags" Target="../tags/tag332.xml"/><Relationship Id="rId6" Type="http://schemas.openxmlformats.org/officeDocument/2006/relationships/tags" Target="../tags/tag331.xml"/><Relationship Id="rId5" Type="http://schemas.openxmlformats.org/officeDocument/2006/relationships/tags" Target="../tags/tag330.xml"/><Relationship Id="rId4" Type="http://schemas.openxmlformats.org/officeDocument/2006/relationships/tags" Target="../tags/tag329.xml"/><Relationship Id="rId3" Type="http://schemas.openxmlformats.org/officeDocument/2006/relationships/tags" Target="../tags/tag328.xml"/><Relationship Id="rId2" Type="http://schemas.openxmlformats.org/officeDocument/2006/relationships/image" Target="../media/image5.png"/><Relationship Id="rId15" Type="http://schemas.openxmlformats.org/officeDocument/2006/relationships/notesSlide" Target="../notesSlides/notesSlide10.xml"/><Relationship Id="rId14" Type="http://schemas.openxmlformats.org/officeDocument/2006/relationships/slideLayout" Target="../slideLayouts/slideLayout9.xml"/><Relationship Id="rId13" Type="http://schemas.openxmlformats.org/officeDocument/2006/relationships/tags" Target="../tags/tag337.xml"/><Relationship Id="rId12" Type="http://schemas.openxmlformats.org/officeDocument/2006/relationships/image" Target="../media/image15.emf"/><Relationship Id="rId11" Type="http://schemas.openxmlformats.org/officeDocument/2006/relationships/tags" Target="../tags/tag336.xml"/><Relationship Id="rId10" Type="http://schemas.openxmlformats.org/officeDocument/2006/relationships/tags" Target="../tags/tag335.xml"/><Relationship Id="rId1" Type="http://schemas.openxmlformats.org/officeDocument/2006/relationships/tags" Target="../tags/tag327.xml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1.xml"/><Relationship Id="rId3" Type="http://schemas.openxmlformats.org/officeDocument/2006/relationships/slideLayout" Target="../slideLayouts/slideLayout13.xml"/><Relationship Id="rId2" Type="http://schemas.openxmlformats.org/officeDocument/2006/relationships/tags" Target="../tags/tag339.xml"/><Relationship Id="rId1" Type="http://schemas.openxmlformats.org/officeDocument/2006/relationships/tags" Target="../tags/tag33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6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98805" y="1299210"/>
            <a:ext cx="10817225" cy="1398270"/>
          </a:xfrm>
        </p:spPr>
        <p:txBody>
          <a:bodyPr>
            <a:normAutofit/>
          </a:bodyPr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dirty="0">
                <a:solidFill>
                  <a:schemeClr val="accent1">
                    <a:lumMod val="75000"/>
                  </a:schemeClr>
                </a:solidFill>
                <a:sym typeface="+mn-ea"/>
              </a:rPr>
              <a:t>第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+mn-ea"/>
              </a:rPr>
              <a:t>1</a:t>
            </a:r>
            <a:r>
              <a:rPr dirty="0">
                <a:solidFill>
                  <a:schemeClr val="accent1">
                    <a:lumMod val="75000"/>
                  </a:schemeClr>
                </a:solidFill>
                <a:sym typeface="+mn-ea"/>
              </a:rPr>
              <a:t>章  顺序结构程序设计</a:t>
            </a:r>
            <a:endParaRPr dirty="0">
              <a:solidFill>
                <a:schemeClr val="accent1">
                  <a:lumMod val="75000"/>
                </a:schemeClr>
              </a:solidFill>
              <a:sym typeface="+mn-ea"/>
            </a:endParaRPr>
          </a:p>
        </p:txBody>
      </p:sp>
      <p:sp>
        <p:nvSpPr>
          <p:cNvPr id="8" name="文本占位符 7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04950" y="2929255"/>
            <a:ext cx="9843770" cy="1222375"/>
          </a:xfrm>
        </p:spPr>
        <p:txBody>
          <a:bodyPr>
            <a:noAutofit/>
          </a:bodyPr>
          <a:p>
            <a:pPr marL="0" indent="0" algn="ctr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SzPct val="100000"/>
              <a:buNone/>
            </a:pPr>
            <a:r>
              <a:rPr sz="3600" dirty="0">
                <a:solidFill>
                  <a:schemeClr val="dk1">
                    <a:lumMod val="85000"/>
                    <a:lumOff val="15000"/>
                  </a:schemeClr>
                </a:solidFill>
                <a:sym typeface="+mn-ea"/>
              </a:rPr>
              <a:t>第7课 浮点类型</a:t>
            </a:r>
            <a:endParaRPr sz="3600" dirty="0">
              <a:solidFill>
                <a:schemeClr val="dk1">
                  <a:lumMod val="85000"/>
                  <a:lumOff val="15000"/>
                </a:schemeClr>
              </a:solidFill>
              <a:sym typeface="+mn-ea"/>
            </a:endParaRPr>
          </a:p>
        </p:txBody>
      </p:sp>
      <p:sp>
        <p:nvSpPr>
          <p:cNvPr id="9" name="文本占位符 4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3935095" y="4384040"/>
            <a:ext cx="4189095" cy="4140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mar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SzPct val="100000"/>
              <a:buNone/>
            </a:pPr>
            <a:r>
              <a:rPr lang="zh-CN" altLang="en-US" dirty="0">
                <a:solidFill>
                  <a:schemeClr val="dk1">
                    <a:lumMod val="85000"/>
                    <a:lumOff val="15000"/>
                  </a:schemeClr>
                </a:solidFill>
                <a:sym typeface="Arial" panose="020B0604020202020204" pitchFamily="34" charset="0"/>
              </a:rPr>
              <a:t>《信息学奥赛一本通·编程启蒙 </a:t>
            </a:r>
            <a:r>
              <a:rPr lang="en-US" altLang="zh-CN" dirty="0">
                <a:solidFill>
                  <a:schemeClr val="dk1">
                    <a:lumMod val="85000"/>
                    <a:lumOff val="15000"/>
                  </a:schemeClr>
                </a:solidFill>
                <a:sym typeface="Arial" panose="020B0604020202020204" pitchFamily="34" charset="0"/>
              </a:rPr>
              <a:t>python</a:t>
            </a:r>
            <a:r>
              <a:rPr lang="zh-CN" altLang="en-US" dirty="0">
                <a:solidFill>
                  <a:schemeClr val="dk1">
                    <a:lumMod val="85000"/>
                    <a:lumOff val="15000"/>
                  </a:schemeClr>
                </a:solidFill>
                <a:sym typeface="Arial" panose="020B0604020202020204" pitchFamily="34" charset="0"/>
              </a:rPr>
              <a:t>版》</a:t>
            </a:r>
            <a:endParaRPr lang="zh-CN" altLang="en-US" dirty="0">
              <a:solidFill>
                <a:schemeClr val="dk1">
                  <a:lumMod val="85000"/>
                  <a:lumOff val="15000"/>
                </a:schemeClr>
              </a:solidFill>
              <a:sym typeface="Arial" panose="020B0604020202020204" pitchFamily="34" charset="0"/>
            </a:endParaRPr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524000" y="419100"/>
            <a:ext cx="8920480" cy="265684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383665" y="3429000"/>
            <a:ext cx="9855200" cy="1120775"/>
          </a:xfrm>
          <a:prstGeom prst="rect">
            <a:avLst/>
          </a:prstGeom>
        </p:spPr>
      </p:pic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800860" y="1079500"/>
            <a:ext cx="8589645" cy="3225165"/>
          </a:xfrm>
          <a:prstGeom prst="rect">
            <a:avLst/>
          </a:prstGeom>
        </p:spPr>
      </p:pic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993265" y="524510"/>
            <a:ext cx="7041515" cy="4969510"/>
          </a:xfrm>
          <a:prstGeom prst="rect">
            <a:avLst/>
          </a:prstGeom>
        </p:spPr>
      </p:pic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646045" y="233680"/>
            <a:ext cx="6185535" cy="6017895"/>
          </a:xfrm>
          <a:prstGeom prst="rect">
            <a:avLst/>
          </a:prstGeom>
        </p:spPr>
      </p:pic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319655" y="693420"/>
            <a:ext cx="7024370" cy="4932045"/>
          </a:xfrm>
          <a:prstGeom prst="rect">
            <a:avLst/>
          </a:prstGeom>
        </p:spPr>
      </p:pic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871980" y="676275"/>
            <a:ext cx="8133080" cy="4845050"/>
          </a:xfrm>
          <a:prstGeom prst="rect">
            <a:avLst/>
          </a:prstGeom>
        </p:spPr>
      </p:pic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607820" y="812800"/>
            <a:ext cx="7536180" cy="3781425"/>
          </a:xfrm>
          <a:prstGeom prst="rect">
            <a:avLst/>
          </a:prstGeom>
        </p:spPr>
      </p:pic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096770" y="715010"/>
            <a:ext cx="7581900" cy="4324985"/>
          </a:xfrm>
          <a:prstGeom prst="rect">
            <a:avLst/>
          </a:prstGeom>
        </p:spPr>
      </p:pic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672080" y="60325"/>
            <a:ext cx="6062345" cy="5963920"/>
          </a:xfrm>
          <a:prstGeom prst="rect">
            <a:avLst/>
          </a:prstGeom>
        </p:spPr>
      </p:pic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标题 11"/>
          <p:cNvSpPr>
            <a:spLocks noGrp="1"/>
          </p:cNvSpPr>
          <p:nvPr>
            <p:custDataLst>
              <p:tags r:id="rId1"/>
            </p:custDataLst>
          </p:nvPr>
        </p:nvSpPr>
        <p:spPr>
          <a:xfrm>
            <a:off x="3075177" y="2310197"/>
            <a:ext cx="6041646" cy="1397745"/>
          </a:xfrm>
          <a:prstGeom prst="rect">
            <a:avLst/>
          </a:prstGeom>
        </p:spPr>
        <p:txBody>
          <a:bodyPr vert="horz" lIns="90000" tIns="46800" rIns="90000" bIns="46800" rtlCol="0" anchor="b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kumimoji="0" lang="zh-CN" altLang="en-US" sz="7200" b="1" i="0" u="none" strike="noStrike" kern="1200" cap="none" spc="6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zh-CN" altLang="en-US" sz="7200" u="none" strike="noStrike" baseline="0" dirty="0">
                <a:solidFill>
                  <a:schemeClr val="accent1">
                    <a:lumMod val="75000"/>
                  </a:schemeClr>
                </a:solidFill>
                <a:uLnTx/>
                <a:uFillTx/>
              </a:rPr>
              <a:t>谢谢！</a:t>
            </a:r>
            <a:endParaRPr lang="zh-CN" altLang="en-US" sz="7200" u="none" strike="noStrike" baseline="0" dirty="0">
              <a:solidFill>
                <a:schemeClr val="accent1">
                  <a:lumMod val="75000"/>
                </a:schemeClr>
              </a:solidFill>
              <a:uLnTx/>
              <a:uFillTx/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2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TYPE" val="y"/>
  <p:tag name="KSO_WM_UNIT_INDEX" val="1"/>
  <p:tag name="KSO_WM_UNIT_ID" val="_1*y*1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ACKGROUND_MASK_FLAG" val="1"/>
  <p:tag name="KSO_WM_SLIDE_BK_DARK_LIGHT" val="2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9.xml><?xml version="1.0" encoding="utf-8"?>
<p:tagLst xmlns:p="http://schemas.openxmlformats.org/presentationml/2006/main">
  <p:tag name="KSO_WM_SLIDE_BK_DARK_LIGHT" val="2"/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40.xml><?xml version="1.0" encoding="utf-8"?>
<p:tagLst xmlns:p="http://schemas.openxmlformats.org/presentationml/2006/main">
  <p:tag name="KSO_WM_SLIDE_BK_DARK_LIGHT" val="2"/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i*1"/>
  <p:tag name="KSO_WM_UNIT_LAYERLEVEL" val="1"/>
  <p:tag name="KSO_WM_TAG_VERSION" val="1.0"/>
  <p:tag name="KSO_WM_BEAUTIFY_FLAG" val="#wm#"/>
  <p:tag name="KSO_WM_UNIT_TYPE" val="i"/>
  <p:tag name="KSO_WM_UNIT_INDEX" val="1"/>
  <p:tag name="KSO_WM_SLIDE_BACKGROUND_TYPE" val="frame"/>
  <p:tag name="KSO_WM_SLIDE_BK_DARK_LIGHT" val="2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3*i*1"/>
  <p:tag name="KSO_WM_UNIT_LAYERLEVEL" val="1"/>
  <p:tag name="KSO_WM_TAG_VERSION" val="1.0"/>
  <p:tag name="KSO_WM_BEAUTIFY_FLAG" val="#wm#"/>
  <p:tag name="KSO_WM_UNIT_SUBTYPE" val="h"/>
  <p:tag name="KSO_WM_SLIDE_BACKGROUND_TYPE" val="frame"/>
  <p:tag name="KSO_WM_SLIDE_BK_DARK_LIGHT" val="2"/>
  <p:tag name="KSO_WM_UNIT_BK_DARK_LIGHT" val="2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leftRight"/>
  <p:tag name="KSO_WM_SLIDE_BK_DARK_LIGHT" val="2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leftRight"/>
  <p:tag name="KSO_WM_SLIDE_BK_DARK_LIGHT" val="2"/>
</p:tagLst>
</file>

<file path=ppt/tags/tag162.xml><?xml version="1.0" encoding="utf-8"?>
<p:tagLst xmlns:p="http://schemas.openxmlformats.org/presentationml/2006/main">
  <p:tag name="KSO_WM_SLIDE_BACKGROUND_TYPE" val="leftRight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leftRight"/>
  <p:tag name="KSO_WM_SLIDE_BK_DARK_LIGHT" val="2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leftRight"/>
  <p:tag name="KSO_WM_SLIDE_BK_DARK_LIGHT" val="2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leftRight"/>
  <p:tag name="KSO_WM_SLIDE_BK_DARK_LIGHT" val="2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6"/>
  <p:tag name="KSO_WM_UNIT_LAYERLEVEL" val="1"/>
  <p:tag name="KSO_WM_TAG_VERSION" val="1.0"/>
  <p:tag name="KSO_WM_BEAUTIFY_FLAG" val="#wm#"/>
  <p:tag name="KSO_WM_UNIT_TYPE" val="i"/>
  <p:tag name="KSO_WM_UNIT_INDEX" val="6"/>
  <p:tag name="KSO_WM_SLIDE_BACKGROUND_TYPE" val="leftRight"/>
  <p:tag name="KSO_WM_SLIDE_BK_DARK_LIGHT" val="2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7"/>
  <p:tag name="KSO_WM_UNIT_LAYERLEVEL" val="1"/>
  <p:tag name="KSO_WM_TAG_VERSION" val="1.0"/>
  <p:tag name="KSO_WM_BEAUTIFY_FLAG" val="#wm#"/>
  <p:tag name="KSO_WM_UNIT_TYPE" val="i"/>
  <p:tag name="KSO_WM_UNIT_INDEX" val="7"/>
  <p:tag name="KSO_WM_SLIDE_BACKGROUND_TYPE" val="leftRight"/>
  <p:tag name="KSO_WM_SLIDE_BK_DARK_LIGHT" val="2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8"/>
  <p:tag name="KSO_WM_UNIT_LAYERLEVEL" val="1"/>
  <p:tag name="KSO_WM_TAG_VERSION" val="1.0"/>
  <p:tag name="KSO_WM_BEAUTIFY_FLAG" val="#wm#"/>
  <p:tag name="KSO_WM_UNIT_TYPE" val="i"/>
  <p:tag name="KSO_WM_UNIT_INDEX" val="8"/>
  <p:tag name="KSO_WM_SLIDE_BACKGROUND_TYPE" val="leftRight"/>
  <p:tag name="KSO_WM_SLIDE_BK_DARK_LIGHT" val="2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topBottom"/>
  <p:tag name="KSO_WM_SLIDE_BK_DARK_LIGHT" val="2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topBottom"/>
  <p:tag name="KSO_WM_SLIDE_BK_DARK_LIGHT" val="2"/>
</p:tagLst>
</file>

<file path=ppt/tags/tag177.xml><?xml version="1.0" encoding="utf-8"?>
<p:tagLst xmlns:p="http://schemas.openxmlformats.org/presentationml/2006/main">
  <p:tag name="KSO_WM_SLIDE_BACKGROUND_TYPE" val="topBottom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topBottom"/>
  <p:tag name="KSO_WM_SLIDE_BK_DARK_LIGHT" val="2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topBottom"/>
  <p:tag name="KSO_WM_SLIDE_BK_DARK_LIGHT" val="2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topBottom"/>
  <p:tag name="KSO_WM_SLIDE_BK_DARK_LIGHT" val="2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bottomTop"/>
  <p:tag name="KSO_WM_SLIDE_BK_DARK_LIGHT" val="2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1"/>
  <p:tag name="KSO_WM_UNIT_LAYERLEVEL" val="1"/>
  <p:tag name="KSO_WM_TAG_VERSION" val="1.0"/>
  <p:tag name="KSO_WM_BEAUTIFY_FLAG" val="#wm#"/>
  <p:tag name="KSO_WM_UNIT_TYPE" val="i"/>
  <p:tag name="KSO_WM_UNIT_INDEX" val="1"/>
  <p:tag name="KSO_WM_SLIDE_BACKGROUND_TYPE" val="bottomTop"/>
  <p:tag name="KSO_WM_SLIDE_BK_DARK_LIGHT" val="2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bottomTop"/>
  <p:tag name="KSO_WM_SLIDE_BK_DARK_LIGHT" val="2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bottomTop"/>
  <p:tag name="KSO_WM_SLIDE_BK_DARK_LIGHT" val="2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bottomTop"/>
  <p:tag name="KSO_WM_SLIDE_BK_DARK_LIGHT" val="2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bottomTop"/>
  <p:tag name="KSO_WM_SLIDE_BK_DARK_LIGHT" val="2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6"/>
  <p:tag name="KSO_WM_UNIT_LAYERLEVEL" val="1"/>
  <p:tag name="KSO_WM_TAG_VERSION" val="1.0"/>
  <p:tag name="KSO_WM_BEAUTIFY_FLAG" val="#wm#"/>
  <p:tag name="KSO_WM_UNIT_TYPE" val="i"/>
  <p:tag name="KSO_WM_UNIT_INDEX" val="6"/>
  <p:tag name="KSO_WM_SLIDE_BACKGROUND_TYPE" val="bottomTop"/>
  <p:tag name="KSO_WM_SLIDE_BK_DARK_LIGHT" val="2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7"/>
  <p:tag name="KSO_WM_UNIT_LAYERLEVEL" val="1"/>
  <p:tag name="KSO_WM_TAG_VERSION" val="1.0"/>
  <p:tag name="KSO_WM_BEAUTIFY_FLAG" val="#wm#"/>
  <p:tag name="KSO_WM_UNIT_TYPE" val="i"/>
  <p:tag name="KSO_WM_UNIT_INDEX" val="7"/>
  <p:tag name="KSO_WM_SLIDE_BACKGROUND_TYPE" val="bottomTop"/>
  <p:tag name="KSO_WM_SLIDE_BK_DARK_LIGHT" val="2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navigation"/>
  <p:tag name="KSO_WM_SLIDE_BK_DARK_LIGHT" val="2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navigation"/>
  <p:tag name="KSO_WM_SLIDE_BK_DARK_LIGHT" val="2"/>
</p:tagLst>
</file>

<file path=ppt/tags/tag205.xml><?xml version="1.0" encoding="utf-8"?>
<p:tagLst xmlns:p="http://schemas.openxmlformats.org/presentationml/2006/main">
  <p:tag name="KSO_WM_SLIDE_BACKGROUND_TYPE" val="navigation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navigation"/>
  <p:tag name="KSO_WM_SLIDE_BK_DARK_LIGHT" val="2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navigation"/>
  <p:tag name="KSO_WM_SLIDE_BK_DARK_LIGHT" val="2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navigation"/>
  <p:tag name="KSO_WM_SLIDE_BK_DARK_LIGHT" val="2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belt"/>
  <p:tag name="KSO_WM_SLIDE_BK_DARK_LIGHT" val="2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5.xml><?xml version="1.0" encoding="utf-8"?>
<p:tagLst xmlns:p="http://schemas.openxmlformats.org/presentationml/2006/main">
  <p:tag name="KSO_WM_SLIDE_BACKGROUND_TYPE" val="belt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belt"/>
  <p:tag name="KSO_WM_SLIDE_BK_DARK_LIGHT" val="2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belt"/>
  <p:tag name="KSO_WM_SLIDE_BK_DARK_LIGHT" val="2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belt"/>
  <p:tag name="KSO_WM_SLIDE_BK_DARK_LIGHT" val="2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belt"/>
  <p:tag name="KSO_WM_SLIDE_BK_DARK_LIGHT" val="2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6"/>
  <p:tag name="KSO_WM_UNIT_LAYERLEVEL" val="1"/>
  <p:tag name="KSO_WM_TAG_VERSION" val="1.0"/>
  <p:tag name="KSO_WM_BEAUTIFY_FLAG" val="#wm#"/>
  <p:tag name="KSO_WM_UNIT_TYPE" val="i"/>
  <p:tag name="KSO_WM_UNIT_INDEX" val="6"/>
  <p:tag name="KSO_WM_SLIDE_BACKGROUND_TYPE" val="belt"/>
  <p:tag name="KSO_WM_SLIDE_BK_DARK_LIGHT" val="2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7"/>
  <p:tag name="KSO_WM_UNIT_LAYERLEVEL" val="1"/>
  <p:tag name="KSO_WM_TAG_VERSION" val="1.0"/>
  <p:tag name="KSO_WM_BEAUTIFY_FLAG" val="#wm#"/>
  <p:tag name="KSO_WM_UNIT_TYPE" val="i"/>
  <p:tag name="KSO_WM_UNIT_INDEX" val="7"/>
  <p:tag name="KSO_WM_SLIDE_BACKGROUND_TYPE" val="belt"/>
  <p:tag name="KSO_WM_SLIDE_BK_DARK_LIGHT" val="2"/>
</p:tagLst>
</file>

<file path=ppt/tags/tag222.xml><?xml version="1.0" encoding="utf-8"?>
<p:tagLst xmlns:p="http://schemas.openxmlformats.org/presentationml/2006/main">
  <p:tag name="KSO_WM_SLIDE_BACKGROUND_TYPE" val="belt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8"/>
  <p:tag name="KSO_WM_UNIT_LAYERLEVEL" val="1"/>
  <p:tag name="KSO_WM_TAG_VERSION" val="1.0"/>
  <p:tag name="KSO_WM_BEAUTIFY_FLAG" val="#wm#"/>
  <p:tag name="KSO_WM_UNIT_TYPE" val="i"/>
  <p:tag name="KSO_WM_UNIT_INDEX" val="8"/>
  <p:tag name="KSO_WM_SLIDE_BACKGROUND_TYPE" val="belt"/>
  <p:tag name="KSO_WM_SLIDE_BK_DARK_LIGHT" val="2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9"/>
  <p:tag name="KSO_WM_UNIT_LAYERLEVEL" val="1"/>
  <p:tag name="KSO_WM_TAG_VERSION" val="1.0"/>
  <p:tag name="KSO_WM_BEAUTIFY_FLAG" val="#wm#"/>
  <p:tag name="KSO_WM_UNIT_TYPE" val="i"/>
  <p:tag name="KSO_WM_UNIT_INDEX" val="9"/>
  <p:tag name="KSO_WM_SLIDE_BACKGROUND_TYPE" val="belt"/>
  <p:tag name="KSO_WM_SLIDE_BK_DARK_LIGHT" val="2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0"/>
  <p:tag name="KSO_WM_UNIT_LAYERLEVEL" val="1"/>
  <p:tag name="KSO_WM_TAG_VERSION" val="1.0"/>
  <p:tag name="KSO_WM_BEAUTIFY_FLAG" val="#wm#"/>
  <p:tag name="KSO_WM_UNIT_TYPE" val="i"/>
  <p:tag name="KSO_WM_UNIT_INDEX" val="10"/>
  <p:tag name="KSO_WM_SLIDE_BACKGROUND_TYPE" val="belt"/>
  <p:tag name="KSO_WM_SLIDE_BK_DARK_LIGHT" val="2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1"/>
  <p:tag name="KSO_WM_UNIT_LAYERLEVEL" val="1"/>
  <p:tag name="KSO_WM_TAG_VERSION" val="1.0"/>
  <p:tag name="KSO_WM_BEAUTIFY_FLAG" val="#wm#"/>
  <p:tag name="KSO_WM_UNIT_TYPE" val="i"/>
  <p:tag name="KSO_WM_UNIT_INDEX" val="11"/>
  <p:tag name="KSO_WM_SLIDE_BACKGROUND_TYPE" val="belt"/>
  <p:tag name="KSO_WM_SLIDE_BK_DARK_LIGHT" val="2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2"/>
  <p:tag name="KSO_WM_UNIT_LAYERLEVEL" val="1"/>
  <p:tag name="KSO_WM_TAG_VERSION" val="1.0"/>
  <p:tag name="KSO_WM_BEAUTIFY_FLAG" val="#wm#"/>
  <p:tag name="KSO_WM_UNIT_TYPE" val="i"/>
  <p:tag name="KSO_WM_UNIT_INDEX" val="12"/>
  <p:tag name="KSO_WM_SLIDE_BACKGROUND_TYPE" val="belt"/>
  <p:tag name="KSO_WM_SLIDE_BK_DARK_LIGHT" val="2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3"/>
  <p:tag name="KSO_WM_UNIT_LAYERLEVEL" val="1"/>
  <p:tag name="KSO_WM_TAG_VERSION" val="1.0"/>
  <p:tag name="KSO_WM_BEAUTIFY_FLAG" val="#wm#"/>
  <p:tag name="KSO_WM_UNIT_TYPE" val="i"/>
  <p:tag name="KSO_WM_UNIT_INDEX" val="13"/>
  <p:tag name="KSO_WM_SLIDE_BACKGROUND_TYPE" val="belt"/>
  <p:tag name="KSO_WM_SLIDE_BK_DARK_LIGHT" val="2"/>
</p:tagLst>
</file>

<file path=ppt/tags/tag229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EMPLATE_CATEGORY" val="custom"/>
  <p:tag name="KSO_WM_TEMPLATE_INDEX" val="20202612"/>
</p:tagLst>
</file>

<file path=ppt/tags/tag230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EMPLATE_CATEGORY" val="custom"/>
  <p:tag name="KSO_WM_TEMPLATE_INDEX" val="20202612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34.xml><?xml version="1.0" encoding="utf-8"?>
<p:tagLst xmlns:p="http://schemas.openxmlformats.org/presentationml/2006/main">
  <p:tag name="KSO_WM_TEMPLATE_SUBCATEGORY" val="0"/>
  <p:tag name="KSO_WM_TEMPLATE_MASTER_TYPE" val="1"/>
  <p:tag name="KSO_WM_TEMPLATE_COLOR_TYPE" val="1"/>
  <p:tag name="KSO_WM_TEMPLATE_MASTER_THUMB_INDEX" val="12"/>
  <p:tag name="KSO_WM_UNIT_SHOW_EDIT_AREA_INDICATION" val="0"/>
  <p:tag name="KSO_WM_TAG_VERSION" val="1.0"/>
  <p:tag name="KSO_WM_BEAUTIFY_FLAG" val="#wm#"/>
  <p:tag name="KSO_WM_TEMPLATE_CATEGORY" val="custom"/>
  <p:tag name="KSO_WM_TEMPLATE_INDEX" val="20202612"/>
  <p:tag name="KSO_WM_TEMPLATE_THUMBS_INDEX" val="1、4、7、8、10、11、12、13、17、19"/>
</p:tagLst>
</file>

<file path=ppt/tags/tag235.xml><?xml version="1.0" encoding="utf-8"?>
<p:tagLst xmlns:p="http://schemas.openxmlformats.org/presentationml/2006/main">
  <p:tag name="KSO_WM_UNIT_ISCONTENTSTITLE" val="0"/>
  <p:tag name="KSO_WM_UNIT_PRESET_TEXT" val="文艺清新工作总结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2612_1*a*1"/>
  <p:tag name="KSO_WM_TEMPLATE_CATEGORY" val="custom"/>
  <p:tag name="KSO_WM_TEMPLATE_INDEX" val="20202612"/>
  <p:tag name="KSO_WM_UNIT_LAYERLEVEL" val="1"/>
  <p:tag name="KSO_WM_TAG_VERSION" val="1.0"/>
  <p:tag name="KSO_WM_BEAUTIFY_FLAG" val="#wm#"/>
  <p:tag name="KSO_WM_UNIT_ISNUMDGMTITLE" val="0"/>
</p:tagLst>
</file>

<file path=ppt/tags/tag236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内容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02612_1*b*1"/>
  <p:tag name="KSO_WM_TEMPLATE_CATEGORY" val="custom"/>
  <p:tag name="KSO_WM_TEMPLATE_INDEX" val="20202612"/>
  <p:tag name="KSO_WM_UNIT_LAYERLEVEL" val="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237.xml><?xml version="1.0" encoding="utf-8"?>
<p:tagLst xmlns:p="http://schemas.openxmlformats.org/presentationml/2006/main">
  <p:tag name="KSO_WM_UNIT_ISCONTENTSTITLE" val="0"/>
  <p:tag name="KSO_WM_UNIT_ISNUMDGMTITLE" val="0"/>
  <p:tag name="KSO_WM_UNIT_PRESET_TEXT" val="汇报人姓名"/>
  <p:tag name="KSO_WM_UNIT_NOCLEAR" val="0"/>
  <p:tag name="KSO_WM_UNIT_VALUE" val="11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2"/>
  <p:tag name="KSO_WM_UNIT_ID" val="custom20202612_1*b*2"/>
  <p:tag name="KSO_WM_TEMPLATE_CATEGORY" val="custom"/>
  <p:tag name="KSO_WM_TEMPLATE_INDEX" val="20202612"/>
  <p:tag name="KSO_WM_UNIT_LAYERLEVEL" val="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238.xml><?xml version="1.0" encoding="utf-8"?>
<p:tagLst xmlns:p="http://schemas.openxmlformats.org/presentationml/2006/main">
  <p:tag name="KSO_WM_SLIDE_ID" val="custom20202612_1"/>
  <p:tag name="KSO_WM_TEMPLATE_SUBCATEGORY" val="0"/>
  <p:tag name="KSO_WM_TEMPLATE_MASTER_TYPE" val="1"/>
  <p:tag name="KSO_WM_TEMPLATE_COLOR_TYPE" val="1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2612"/>
  <p:tag name="KSO_WM_SLIDE_LAYOUT" val="a_b"/>
  <p:tag name="KSO_WM_SLIDE_LAYOUT_CNT" val="1_3"/>
  <p:tag name="KSO_WM_TEMPLATE_MASTER_THUMB_INDEX" val="12"/>
  <p:tag name="KSO_WM_TEMPLATE_THUMBS_INDEX" val="1、4、7、8、10、11、12、13、17、19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41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42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43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44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45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46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4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48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49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52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53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54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55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56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57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58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59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60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63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64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65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66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67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68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69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70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71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74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75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76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77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78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79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8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81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82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85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86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8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88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89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90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91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92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93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96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97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98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99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300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301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302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303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304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307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308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309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310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311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312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313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314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315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318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319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32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321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322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323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324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325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326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329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330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331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332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333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334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335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336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337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02612_19*a*1"/>
  <p:tag name="KSO_WM_TEMPLATE_CATEGORY" val="custom"/>
  <p:tag name="KSO_WM_TEMPLATE_INDEX" val="20202612"/>
  <p:tag name="KSO_WM_UNIT_LAYERLEVEL" val="1"/>
  <p:tag name="KSO_WM_TAG_VERSION" val="1.0"/>
  <p:tag name="KSO_WM_BEAUTIFY_FLAG" val="#wm#"/>
  <p:tag name="KSO_WM_UNIT_ISCONTENTSTITLE" val="0"/>
  <p:tag name="KSO_WM_UNIT_NOCLEAR" val="1"/>
  <p:tag name="KSO_WM_UNIT_VALUE" val="6"/>
  <p:tag name="KSO_WM_UNIT_TYPE" val="a"/>
  <p:tag name="KSO_WM_UNIT_INDEX" val="1"/>
  <p:tag name="KSO_WM_UNIT_PRESET_TEXT" val="谢谢聆听"/>
  <p:tag name="KSO_WM_UNIT_ISNUMDGMTITLE" val="0"/>
</p:tagLst>
</file>

<file path=ppt/tags/tag339.xml><?xml version="1.0" encoding="utf-8"?>
<p:tagLst xmlns:p="http://schemas.openxmlformats.org/presentationml/2006/main">
  <p:tag name="KSO_WM_SLIDE_ID" val="custom20202612_19"/>
  <p:tag name="KSO_WM_TEMPLATE_SUBCATEGORY" val="0"/>
  <p:tag name="KSO_WM_TEMPLATE_MASTER_TYPE" val="1"/>
  <p:tag name="KSO_WM_TEMPLATE_COLOR_TYPE" val="1"/>
  <p:tag name="KSO_WM_SLIDE_ITEM_CNT" val="0"/>
  <p:tag name="KSO_WM_SLIDE_INDEX" val="19"/>
  <p:tag name="KSO_WM_TAG_VERSION" val="1.0"/>
  <p:tag name="KSO_WM_BEAUTIFY_FLAG" val="#wm#"/>
  <p:tag name="KSO_WM_TEMPLATE_CATEGORY" val="custom"/>
  <p:tag name="KSO_WM_TEMPLATE_INDEX" val="20202612"/>
  <p:tag name="KSO_WM_SLIDE_TYPE" val="endPage"/>
  <p:tag name="KSO_WM_SLIDE_SUBTYPE" val="pureTxt"/>
  <p:tag name="KSO_WM_SLIDE_LAYOUT" val="a_b"/>
  <p:tag name="KSO_WM_SLIDE_LAYOUT_CNT" val="1_1"/>
</p:tagLst>
</file>

<file path=ppt/tags/tag340.xml><?xml version="1.0" encoding="utf-8"?>
<p:tagLst xmlns:p="http://schemas.openxmlformats.org/presentationml/2006/main">
  <p:tag name="ISPRING_PRESENTATION_TITLE" val="PowerPoint 演示文稿"/>
  <p:tag name="COMMONDATA" val="eyJoZGlkIjoiNjZhOWVhNDRkNjE4OWRjOTBiMTk5NmIwMDI4NzRhZmIifQ=="/>
  <p:tag name="KSO_WPP_MARK_KEY" val="72a5af5d-bba7-4983-a94f-dba4579e757e"/>
  <p:tag name="commondata" val="eyJoZGlkIjoiNGZmZjZjNDRjYjM2ZWE3ODEzODI5ODY4NjcyOTA5ZGEifQ=="/>
</p:tagLst>
</file>

<file path=ppt/theme/theme1.xml><?xml version="1.0" encoding="utf-8"?>
<a:theme xmlns:a="http://schemas.openxmlformats.org/drawingml/2006/main" name="Office 主题​​">
  <a:themeElements>
    <a:clrScheme name="自定义 2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15686"/>
      </a:accent1>
      <a:accent2>
        <a:srgbClr val="FCC540"/>
      </a:accent2>
      <a:accent3>
        <a:srgbClr val="554C51"/>
      </a:accent3>
      <a:accent4>
        <a:srgbClr val="35D1F1"/>
      </a:accent4>
      <a:accent5>
        <a:srgbClr val="7F7F7F"/>
      </a:accent5>
      <a:accent6>
        <a:srgbClr val="ED7D31"/>
      </a:accent6>
      <a:hlink>
        <a:srgbClr val="034A90"/>
      </a:hlink>
      <a:folHlink>
        <a:srgbClr val="954F72"/>
      </a:folHlink>
    </a:clrScheme>
    <a:fontScheme name="自定义 2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自定义 45">
      <a:dk1>
        <a:srgbClr val="000000"/>
      </a:dk1>
      <a:lt1>
        <a:srgbClr val="FFFFFF"/>
      </a:lt1>
      <a:dk2>
        <a:srgbClr val="B5C0BD"/>
      </a:dk2>
      <a:lt2>
        <a:srgbClr val="F2F2F2"/>
      </a:lt2>
      <a:accent1>
        <a:srgbClr val="5E8286"/>
      </a:accent1>
      <a:accent2>
        <a:srgbClr val="667C86"/>
      </a:accent2>
      <a:accent3>
        <a:srgbClr val="6C7284"/>
      </a:accent3>
      <a:accent4>
        <a:srgbClr val="766C84"/>
      </a:accent4>
      <a:accent5>
        <a:srgbClr val="7C6381"/>
      </a:accent5>
      <a:accent6>
        <a:srgbClr val="5E8786"/>
      </a:accent6>
      <a:hlink>
        <a:srgbClr val="2E2AC6"/>
      </a:hlink>
      <a:folHlink>
        <a:srgbClr val="6F2B84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47</Words>
  <Application>WPS 演示</Application>
  <PresentationFormat>宽屏</PresentationFormat>
  <Paragraphs>8</Paragraphs>
  <Slides>11</Slides>
  <Notes>9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11</vt:i4>
      </vt:variant>
    </vt:vector>
  </HeadingPairs>
  <TitlesOfParts>
    <vt:vector size="21" baseType="lpstr">
      <vt:lpstr>Arial</vt:lpstr>
      <vt:lpstr>宋体</vt:lpstr>
      <vt:lpstr>Wingdings</vt:lpstr>
      <vt:lpstr>华文中宋</vt:lpstr>
      <vt:lpstr>微软雅黑</vt:lpstr>
      <vt:lpstr>Helvetica Light</vt:lpstr>
      <vt:lpstr>等线</vt:lpstr>
      <vt:lpstr>Arial Unicode MS</vt:lpstr>
      <vt:lpstr>Office 主题​​</vt:lpstr>
      <vt:lpstr>1_Office 主题​​</vt:lpstr>
      <vt:lpstr>第1章  顺序结构程序设计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WPS_1621906101</cp:lastModifiedBy>
  <cp:revision>64</cp:revision>
  <dcterms:created xsi:type="dcterms:W3CDTF">2017-08-18T03:02:00Z</dcterms:created>
  <dcterms:modified xsi:type="dcterms:W3CDTF">2023-10-20T06:43:36Z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2052-12.1.0.15712</vt:lpwstr>
  </property>
  <property fmtid="{D5CDD505-2E9C-101B-9397-08002B2CF9AE}" pid="3" name="ICV">
    <vt:lpwstr>8378C2F7853243479FABB475DB293159</vt:lpwstr>
  </property>
</Properties>
</file>