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487" r:id="rId6"/>
    <p:sldId id="505" r:id="rId7"/>
    <p:sldId id="506" r:id="rId8"/>
    <p:sldId id="507" r:id="rId9"/>
    <p:sldId id="508" r:id="rId10"/>
    <p:sldId id="509" r:id="rId11"/>
    <p:sldId id="510" r:id="rId12"/>
    <p:sldId id="511" r:id="rId13"/>
    <p:sldId id="512" r:id="rId14"/>
    <p:sldId id="385" r:id="rId15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340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3"/>
              <a:lumOff val="-8286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3"/>
              <a:lumOff val="-82868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3"/>
              <a:lumOff val="-8286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3"/>
              <a:lumOff val="-8286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3"/>
              <a:lumOff val="-8286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3"/>
              <a:lumOff val="-82868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93"/>
              <a:lumOff val="-8286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93"/>
                <a:lumOff val="-82868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93"/>
                    <a:lumOff val="-82868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3"/>
              <a:lumOff val="-8286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93"/>
                    <a:lumOff val="-82868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93"/>
                  <a:lumOff val="-82868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93"/>
                    <a:lumOff val="-82868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3"/>
              <a:lumOff val="-8286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3"/>
              <a:lumOff val="-8286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3"/>
              <a:lumOff val="-8286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3"/>
              <a:lumOff val="-82868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3"/>
              <a:lumOff val="-8286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3"/>
              <a:lumOff val="-8286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3"/>
              <a:lumOff val="-8286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71.xml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5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82.xml"/><Relationship Id="rId12" Type="http://schemas.openxmlformats.org/officeDocument/2006/relationships/image" Target="../media/image9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6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93.xml"/><Relationship Id="rId12" Type="http://schemas.openxmlformats.org/officeDocument/2006/relationships/image" Target="../media/image10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7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04.xml"/><Relationship Id="rId12" Type="http://schemas.openxmlformats.org/officeDocument/2006/relationships/image" Target="../media/image11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8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15.xml"/><Relationship Id="rId12" Type="http://schemas.openxmlformats.org/officeDocument/2006/relationships/image" Target="../media/image12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tags" Target="../tags/tag317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9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26.xml"/><Relationship Id="rId12" Type="http://schemas.openxmlformats.org/officeDocument/2006/relationships/image" Target="../media/image13.emf"/><Relationship Id="rId11" Type="http://schemas.openxmlformats.org/officeDocument/2006/relationships/tags" Target="../tags/tag325.xml"/><Relationship Id="rId10" Type="http://schemas.openxmlformats.org/officeDocument/2006/relationships/tags" Target="../tags/tag324.xml"/><Relationship Id="rId1" Type="http://schemas.openxmlformats.org/officeDocument/2006/relationships/tags" Target="../tags/tag31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34.xml"/><Relationship Id="rId8" Type="http://schemas.openxmlformats.org/officeDocument/2006/relationships/tags" Target="../tags/tag333.xml"/><Relationship Id="rId7" Type="http://schemas.openxmlformats.org/officeDocument/2006/relationships/tags" Target="../tags/tag332.xml"/><Relationship Id="rId6" Type="http://schemas.openxmlformats.org/officeDocument/2006/relationships/tags" Target="../tags/tag331.xml"/><Relationship Id="rId5" Type="http://schemas.openxmlformats.org/officeDocument/2006/relationships/tags" Target="../tags/tag330.xml"/><Relationship Id="rId4" Type="http://schemas.openxmlformats.org/officeDocument/2006/relationships/tags" Target="../tags/tag329.xml"/><Relationship Id="rId3" Type="http://schemas.openxmlformats.org/officeDocument/2006/relationships/tags" Target="../tags/tag328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10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37.xml"/><Relationship Id="rId13" Type="http://schemas.openxmlformats.org/officeDocument/2006/relationships/image" Target="../media/image15.emf"/><Relationship Id="rId12" Type="http://schemas.openxmlformats.org/officeDocument/2006/relationships/image" Target="../media/image14.emf"/><Relationship Id="rId11" Type="http://schemas.openxmlformats.org/officeDocument/2006/relationships/tags" Target="../tags/tag336.xml"/><Relationship Id="rId10" Type="http://schemas.openxmlformats.org/officeDocument/2006/relationships/tags" Target="../tags/tag335.xml"/><Relationship Id="rId1" Type="http://schemas.openxmlformats.org/officeDocument/2006/relationships/tags" Target="../tags/tag32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39.xml"/><Relationship Id="rId1" Type="http://schemas.openxmlformats.org/officeDocument/2006/relationships/tags" Target="../tags/tag3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1</a:t>
            </a: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章  顺序结构程序设计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第12课 用format函数格式化字符串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57095" y="1389380"/>
            <a:ext cx="7459980" cy="280098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34310" y="678815"/>
            <a:ext cx="6494780" cy="463105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47595" y="890270"/>
            <a:ext cx="7496175" cy="441515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87625" y="604520"/>
            <a:ext cx="6278880" cy="519112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22855" y="610235"/>
            <a:ext cx="6211570" cy="489966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12010" y="918845"/>
            <a:ext cx="7116445" cy="467614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98980" y="986155"/>
            <a:ext cx="6946900" cy="403796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91715" y="906780"/>
            <a:ext cx="8143240" cy="421894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4970" y="995680"/>
            <a:ext cx="5276850" cy="31718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75655" y="621665"/>
            <a:ext cx="5922010" cy="489585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1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2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2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7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39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40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NGZmZjZjNDRjYjM2ZWE3ODEzODI5ODY4NjcyOTA5ZGE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</Words>
  <Application>WPS 演示</Application>
  <PresentationFormat>宽屏</PresentationFormat>
  <Paragraphs>8</Paragraphs>
  <Slides>11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2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第1章  顺序结构程序设计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70</cp:revision>
  <dcterms:created xsi:type="dcterms:W3CDTF">2017-08-18T03:02:00Z</dcterms:created>
  <dcterms:modified xsi:type="dcterms:W3CDTF">2024-04-03T02:52:01Z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2052-12.1.0.16417</vt:lpwstr>
  </property>
  <property fmtid="{D5CDD505-2E9C-101B-9397-08002B2CF9AE}" pid="3" name="ICV">
    <vt:lpwstr>8378C2F7853243479FABB475DB293159</vt:lpwstr>
  </property>
</Properties>
</file>