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487" r:id="rId6"/>
    <p:sldId id="496" r:id="rId7"/>
    <p:sldId id="497" r:id="rId8"/>
    <p:sldId id="498" r:id="rId9"/>
    <p:sldId id="499" r:id="rId10"/>
    <p:sldId id="500" r:id="rId11"/>
    <p:sldId id="501" r:id="rId12"/>
    <p:sldId id="502" r:id="rId13"/>
    <p:sldId id="503" r:id="rId14"/>
    <p:sldId id="385" r:id="rId15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340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95"/>
                <a:lumOff val="-82870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95"/>
                    <a:lumOff val="-82870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95"/>
                    <a:lumOff val="-82870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95"/>
                  <a:lumOff val="-8287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95"/>
                    <a:lumOff val="-82870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2.xml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93.xml"/><Relationship Id="rId12" Type="http://schemas.openxmlformats.org/officeDocument/2006/relationships/image" Target="../media/image10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04.xml"/><Relationship Id="rId12" Type="http://schemas.openxmlformats.org/officeDocument/2006/relationships/image" Target="../media/image11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15.xml"/><Relationship Id="rId12" Type="http://schemas.openxmlformats.org/officeDocument/2006/relationships/image" Target="../media/image12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26.xml"/><Relationship Id="rId12" Type="http://schemas.openxmlformats.org/officeDocument/2006/relationships/image" Target="../media/image13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0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37.xml"/><Relationship Id="rId12" Type="http://schemas.openxmlformats.org/officeDocument/2006/relationships/image" Target="../media/image14.emf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tags" Target="../tags/tag32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39.xml"/><Relationship Id="rId1" Type="http://schemas.openxmlformats.org/officeDocument/2006/relationships/tags" Target="../tags/tag3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1</a:t>
            </a: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章  顺序结构程序设计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第11课 特殊符号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57375" y="1094105"/>
            <a:ext cx="8712835" cy="360172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25395" y="862965"/>
            <a:ext cx="7479665" cy="446913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67230" y="1671320"/>
            <a:ext cx="8523605" cy="160020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45970" y="634365"/>
            <a:ext cx="6758940" cy="507555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30120" y="583565"/>
            <a:ext cx="6592570" cy="495046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12010" y="716915"/>
            <a:ext cx="7231380" cy="489521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40355" y="420370"/>
            <a:ext cx="5999480" cy="585851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34845" y="461645"/>
            <a:ext cx="6799580" cy="484822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94890" y="1376680"/>
            <a:ext cx="7602220" cy="314261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2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39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40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WPS 演示</Application>
  <PresentationFormat>宽屏</PresentationFormat>
  <Paragraphs>8</Paragraphs>
  <Slides>11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Office 主题​​</vt:lpstr>
      <vt:lpstr>1_Office 主题​​</vt:lpstr>
      <vt:lpstr>第1章  顺序结构程序设计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68</cp:revision>
  <dcterms:created xsi:type="dcterms:W3CDTF">2017-08-18T03:02:00Z</dcterms:created>
  <dcterms:modified xsi:type="dcterms:W3CDTF">2023-10-27T06:46:12Z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8378C2F7853243479FABB475DB293159</vt:lpwstr>
  </property>
</Properties>
</file>