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371" r:id="rId6"/>
    <p:sldId id="404" r:id="rId7"/>
    <p:sldId id="405" r:id="rId8"/>
    <p:sldId id="406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86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404"/>
                <a:lumOff val="-82879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404"/>
                    <a:lumOff val="-82879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404"/>
                    <a:lumOff val="-82879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404"/>
                  <a:lumOff val="-82879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404"/>
                    <a:lumOff val="-82879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404"/>
              <a:lumOff val="-8287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9.xml"/><Relationship Id="rId16" Type="http://schemas.openxmlformats.org/officeDocument/2006/relationships/tags" Target="../tags/tag249.xml"/><Relationship Id="rId15" Type="http://schemas.openxmlformats.org/officeDocument/2006/relationships/image" Target="../media/image9.emf"/><Relationship Id="rId14" Type="http://schemas.openxmlformats.org/officeDocument/2006/relationships/image" Target="../media/image8.emf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1.xml"/><Relationship Id="rId13" Type="http://schemas.openxmlformats.org/officeDocument/2006/relationships/image" Target="../media/image10.emf"/><Relationship Id="rId12" Type="http://schemas.openxmlformats.org/officeDocument/2006/relationships/tags" Target="../tags/tag260.xml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2.xml"/><Relationship Id="rId12" Type="http://schemas.openxmlformats.org/officeDocument/2006/relationships/image" Target="../media/image11.emf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3.xml"/><Relationship Id="rId12" Type="http://schemas.openxmlformats.org/officeDocument/2006/relationships/image" Target="../media/image12.emf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tags" Target="../tags/tag27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85.xml"/><Relationship Id="rId1" Type="http://schemas.openxmlformats.org/officeDocument/2006/relationships/tags" Target="../tags/tag2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192655" y="2929255"/>
            <a:ext cx="780732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第1课 计算机设计语言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225" y="347980"/>
            <a:ext cx="11014075" cy="2078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2325" y="3065145"/>
            <a:ext cx="10848975" cy="8286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7235" y="2514600"/>
            <a:ext cx="10412730" cy="4051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7720" y="4109720"/>
            <a:ext cx="10916285" cy="1651635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8950" y="913130"/>
            <a:ext cx="7620000" cy="36626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400"/>
              <a:t>四、高级语言</a:t>
            </a:r>
            <a:endParaRPr lang="zh-CN" altLang="en-US" sz="2400"/>
          </a:p>
          <a:p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随着时间的推移，科学家们发明了高级语言，高级语言更接近自然语言，并不特定指某一种计算机语言，也不依赖于特定的计算机系统，因而更容易掌握和使用，通用性也更好。如FORTRAN、Basic、Visual Basic、C、C++、C#、Java、Python等都是高级语言。我们接下来将要学习的是Python语言，Python由荷兰数学和计算机科学研究学会的吉多·范罗苏姆于1990年代初设计，Python是一门优雅的语言。Python语法简洁清晰，提供大量内置对象和内置函数，编程模式非常符合人类的思维方式和习惯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783955" y="1537335"/>
            <a:ext cx="2244725" cy="37833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23035" y="730885"/>
            <a:ext cx="9724390" cy="47364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r="39920"/>
          <a:stretch>
            <a:fillRect/>
          </a:stretch>
        </p:blipFill>
        <p:spPr>
          <a:xfrm>
            <a:off x="936625" y="788670"/>
            <a:ext cx="8207375" cy="15551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9335" y="2783840"/>
            <a:ext cx="62382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https://www.python.org/</a:t>
            </a:r>
            <a:endParaRPr lang="zh-CN" altLang="en-US" sz="3600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8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8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WPS 演示</Application>
  <PresentationFormat>宽屏</PresentationFormat>
  <Paragraphs>13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57</cp:revision>
  <dcterms:created xsi:type="dcterms:W3CDTF">2017-08-18T03:02:00Z</dcterms:created>
  <dcterms:modified xsi:type="dcterms:W3CDTF">2023-09-24T07:09:42Z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8378C2F7853243479FABB475DB293159</vt:lpwstr>
  </property>
</Properties>
</file>