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687" r:id="rId13"/>
    <p:sldId id="688" r:id="rId14"/>
    <p:sldId id="689" r:id="rId15"/>
    <p:sldId id="690" r:id="rId16"/>
    <p:sldId id="385" r:id="rId17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6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48.xml"/><Relationship Id="rId13" Type="http://schemas.openxmlformats.org/officeDocument/2006/relationships/image" Target="../media/image22.emf"/><Relationship Id="rId12" Type="http://schemas.openxmlformats.org/officeDocument/2006/relationships/image" Target="../media/image21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6.xml"/><Relationship Id="rId8" Type="http://schemas.openxmlformats.org/officeDocument/2006/relationships/tags" Target="../tags/tag355.xml"/><Relationship Id="rId7" Type="http://schemas.openxmlformats.org/officeDocument/2006/relationships/tags" Target="../tags/tag354.xml"/><Relationship Id="rId6" Type="http://schemas.openxmlformats.org/officeDocument/2006/relationships/tags" Target="../tags/tag353.xml"/><Relationship Id="rId5" Type="http://schemas.openxmlformats.org/officeDocument/2006/relationships/tags" Target="../tags/tag352.xml"/><Relationship Id="rId4" Type="http://schemas.openxmlformats.org/officeDocument/2006/relationships/tags" Target="../tags/tag351.xml"/><Relationship Id="rId3" Type="http://schemas.openxmlformats.org/officeDocument/2006/relationships/tags" Target="../tags/tag35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59.xml"/><Relationship Id="rId13" Type="http://schemas.openxmlformats.org/officeDocument/2006/relationships/image" Target="../media/image24.emf"/><Relationship Id="rId12" Type="http://schemas.openxmlformats.org/officeDocument/2006/relationships/image" Target="../media/image23.emf"/><Relationship Id="rId11" Type="http://schemas.openxmlformats.org/officeDocument/2006/relationships/tags" Target="../tags/tag358.xml"/><Relationship Id="rId10" Type="http://schemas.openxmlformats.org/officeDocument/2006/relationships/tags" Target="../tags/tag357.xml"/><Relationship Id="rId1" Type="http://schemas.openxmlformats.org/officeDocument/2006/relationships/tags" Target="../tags/tag34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第53课 认识字符串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7795" y="1111885"/>
            <a:ext cx="7159625" cy="48336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8607"/>
          <a:stretch>
            <a:fillRect/>
          </a:stretch>
        </p:blipFill>
        <p:spPr>
          <a:xfrm>
            <a:off x="1524000" y="-83185"/>
            <a:ext cx="8148955" cy="67119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13035"/>
          <a:stretch>
            <a:fillRect/>
          </a:stretch>
        </p:blipFill>
        <p:spPr>
          <a:xfrm>
            <a:off x="1264285" y="233045"/>
            <a:ext cx="8836660" cy="63963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6440" y="318770"/>
            <a:ext cx="7670800" cy="34340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24125" y="4023995"/>
            <a:ext cx="8667750" cy="19558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8020" y="439420"/>
            <a:ext cx="7851775" cy="41103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4946"/>
          <a:stretch>
            <a:fillRect/>
          </a:stretch>
        </p:blipFill>
        <p:spPr>
          <a:xfrm>
            <a:off x="6035040" y="2947035"/>
            <a:ext cx="3962400" cy="29845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540" y="379730"/>
            <a:ext cx="7482205" cy="5064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59015" y="3282950"/>
            <a:ext cx="5276850" cy="31718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2140" y="198120"/>
            <a:ext cx="7007860" cy="54267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79875" y="3263900"/>
            <a:ext cx="6384925" cy="33655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8450" y="57150"/>
            <a:ext cx="5276850" cy="6572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3270" y="652145"/>
            <a:ext cx="6241415" cy="58699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05" y="332105"/>
            <a:ext cx="7849870" cy="4987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5935" y="4409440"/>
            <a:ext cx="5883910" cy="22199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125" y="99695"/>
            <a:ext cx="8012430" cy="44837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635" y="3260725"/>
            <a:ext cx="6095365" cy="32124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755" y="327025"/>
            <a:ext cx="7635240" cy="42722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8111"/>
          <a:stretch>
            <a:fillRect/>
          </a:stretch>
        </p:blipFill>
        <p:spPr>
          <a:xfrm>
            <a:off x="5808345" y="2171065"/>
            <a:ext cx="3335655" cy="45948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5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61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62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8</Paragraphs>
  <Slides>13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2024-03-25T03:28:06Z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