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385" r:id="rId9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274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2"/>
                <a:lumOff val="-82847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2"/>
                    <a:lumOff val="-82847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2"/>
                    <a:lumOff val="-82847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2"/>
                  <a:lumOff val="-82847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2"/>
                    <a:lumOff val="-82847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2"/>
              <a:lumOff val="-82847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3.xml"/><Relationship Id="rId1" Type="http://schemas.openxmlformats.org/officeDocument/2006/relationships/tags" Target="../tags/tag2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四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函数与</a:t>
            </a:r>
            <a:r>
              <a:rPr lang="zh-CN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模块</a:t>
            </a:r>
            <a:endParaRPr lang="zh-CN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第48课 文件操作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l="-9199"/>
          <a:stretch>
            <a:fillRect/>
          </a:stretch>
        </p:blipFill>
        <p:spPr>
          <a:xfrm>
            <a:off x="1524000" y="474980"/>
            <a:ext cx="10018395" cy="436118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8360" y="251460"/>
            <a:ext cx="10494645" cy="55130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6030" y="271145"/>
            <a:ext cx="7310120" cy="1926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40734"/>
          <a:stretch>
            <a:fillRect/>
          </a:stretch>
        </p:blipFill>
        <p:spPr>
          <a:xfrm>
            <a:off x="3457575" y="2138045"/>
            <a:ext cx="5167630" cy="42652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73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74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第四章  函数与模块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94</cp:revision>
  <dcterms:created xsi:type="dcterms:W3CDTF">2017-08-18T03:02:00Z</dcterms:created>
  <dcterms:modified xsi:type="dcterms:W3CDTF">2024-03-25T02:58:26Z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