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385" r:id="rId9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gs" Target="tags/tag274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2"/>
                <a:lumOff val="-8284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2"/>
                    <a:lumOff val="-8284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2"/>
                    <a:lumOff val="-8284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2"/>
                  <a:lumOff val="-8284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2"/>
                    <a:lumOff val="-8284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73.xml"/><Relationship Id="rId1" Type="http://schemas.openxmlformats.org/officeDocument/2006/relationships/tags" Target="../tags/tag2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四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函数与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模块</a:t>
            </a:r>
            <a:endParaRPr lang="zh-CN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第47课 异常处理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3530" y="1171575"/>
            <a:ext cx="11203940" cy="29527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3090" y="316865"/>
            <a:ext cx="7100570" cy="52425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5560"/>
          <a:stretch>
            <a:fillRect/>
          </a:stretch>
        </p:blipFill>
        <p:spPr>
          <a:xfrm>
            <a:off x="8214995" y="2929255"/>
            <a:ext cx="4103370" cy="175006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1210" y="322580"/>
            <a:ext cx="7805420" cy="41141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4185" y="3122930"/>
            <a:ext cx="6205855" cy="35064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73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74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WPS 演示</Application>
  <PresentationFormat>宽屏</PresentationFormat>
  <Paragraphs>8</Paragraphs>
  <Slides>5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第四章  函数与模块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94</cp:revision>
  <dcterms:created xsi:type="dcterms:W3CDTF">2017-08-18T03:02:00Z</dcterms:created>
  <dcterms:modified xsi:type="dcterms:W3CDTF">2024-03-25T02:56:54Z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