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686" r:id="rId12"/>
    <p:sldId id="385" r:id="rId13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318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2"/>
                <a:lumOff val="-82847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2"/>
                    <a:lumOff val="-82847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2"/>
                    <a:lumOff val="-82847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2"/>
                  <a:lumOff val="-82847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2"/>
                    <a:lumOff val="-82847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1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2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3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四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函数与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模块</a:t>
            </a:r>
            <a:endParaRPr lang="zh-CN"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第46课 PDB调试模块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48000" y="0"/>
            <a:ext cx="6296025" cy="657225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64055" y="809625"/>
            <a:ext cx="8486140" cy="409003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0365" y="1069340"/>
            <a:ext cx="9258935" cy="41783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6445" y="310515"/>
            <a:ext cx="8564880" cy="35096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4212"/>
          <a:stretch>
            <a:fillRect/>
          </a:stretch>
        </p:blipFill>
        <p:spPr>
          <a:xfrm>
            <a:off x="5203825" y="2814955"/>
            <a:ext cx="4010660" cy="300418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51125" y="0"/>
            <a:ext cx="6328410" cy="589470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09495" y="154940"/>
            <a:ext cx="7098030" cy="613727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44980" y="318770"/>
            <a:ext cx="8466455" cy="605218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17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18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WPS 演示</Application>
  <PresentationFormat>宽屏</PresentationFormat>
  <Paragraphs>8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第四章  函数与模块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94</cp:revision>
  <dcterms:created xsi:type="dcterms:W3CDTF">2017-08-18T03:02:00Z</dcterms:created>
  <dcterms:modified xsi:type="dcterms:W3CDTF">2024-03-25T02:55:06Z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