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第45课 递归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7770" y="33020"/>
            <a:ext cx="7205345" cy="67627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320675"/>
            <a:ext cx="9046210" cy="36741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8363"/>
          <a:stretch>
            <a:fillRect/>
          </a:stretch>
        </p:blipFill>
        <p:spPr>
          <a:xfrm>
            <a:off x="4913630" y="3024505"/>
            <a:ext cx="4230370" cy="26777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6345" y="760730"/>
            <a:ext cx="7498080" cy="48723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1023"/>
          <a:stretch>
            <a:fillRect/>
          </a:stretch>
        </p:blipFill>
        <p:spPr>
          <a:xfrm>
            <a:off x="5676900" y="2744470"/>
            <a:ext cx="4752340" cy="36366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920" y="501015"/>
            <a:ext cx="8231505" cy="43091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7112"/>
          <a:stretch>
            <a:fillRect/>
          </a:stretch>
        </p:blipFill>
        <p:spPr>
          <a:xfrm>
            <a:off x="4725035" y="4007485"/>
            <a:ext cx="4693920" cy="24828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3260" y="371475"/>
            <a:ext cx="8460740" cy="4108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2467"/>
          <a:stretch>
            <a:fillRect/>
          </a:stretch>
        </p:blipFill>
        <p:spPr>
          <a:xfrm>
            <a:off x="5329555" y="1991360"/>
            <a:ext cx="4812665" cy="37750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2024-03-25T02:48:18Z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