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2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第44课 自己定义函数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7770" y="-104775"/>
            <a:ext cx="6852920" cy="66922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5160" y="303530"/>
            <a:ext cx="7228840" cy="62503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6010" y="496570"/>
            <a:ext cx="7459345" cy="51301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500" y="92710"/>
            <a:ext cx="6731000" cy="42525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0000"/>
          <a:stretch>
            <a:fillRect/>
          </a:stretch>
        </p:blipFill>
        <p:spPr>
          <a:xfrm>
            <a:off x="6196965" y="3053080"/>
            <a:ext cx="4032250" cy="34626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265" y="594360"/>
            <a:ext cx="8519160" cy="4105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2924"/>
          <a:stretch>
            <a:fillRect/>
          </a:stretch>
        </p:blipFill>
        <p:spPr>
          <a:xfrm>
            <a:off x="5710555" y="2026285"/>
            <a:ext cx="3433445" cy="43840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765" y="247650"/>
            <a:ext cx="6991985" cy="5527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0000"/>
          <a:stretch>
            <a:fillRect/>
          </a:stretch>
        </p:blipFill>
        <p:spPr>
          <a:xfrm>
            <a:off x="7969885" y="385445"/>
            <a:ext cx="3980815" cy="53898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t="4986"/>
          <a:stretch>
            <a:fillRect/>
          </a:stretch>
        </p:blipFill>
        <p:spPr>
          <a:xfrm>
            <a:off x="794385" y="501650"/>
            <a:ext cx="7420610" cy="5166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9988"/>
          <a:stretch>
            <a:fillRect/>
          </a:stretch>
        </p:blipFill>
        <p:spPr>
          <a:xfrm>
            <a:off x="8356600" y="1983105"/>
            <a:ext cx="3694430" cy="43624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650" y="500380"/>
            <a:ext cx="8232775" cy="43097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1757"/>
          <a:stretch>
            <a:fillRect/>
          </a:stretch>
        </p:blipFill>
        <p:spPr>
          <a:xfrm>
            <a:off x="8214995" y="2112010"/>
            <a:ext cx="3219450" cy="45173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2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