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600" r:id="rId7"/>
    <p:sldId id="601" r:id="rId8"/>
    <p:sldId id="602" r:id="rId9"/>
    <p:sldId id="603" r:id="rId10"/>
    <p:sldId id="604" r:id="rId11"/>
    <p:sldId id="605" r:id="rId12"/>
    <p:sldId id="606" r:id="rId13"/>
    <p:sldId id="385" r:id="rId14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329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3"/>
                <a:lumOff val="-82858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3"/>
                    <a:lumOff val="-82858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3"/>
                    <a:lumOff val="-82858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3"/>
                  <a:lumOff val="-82858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3"/>
                    <a:lumOff val="-82858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3"/>
              <a:lumOff val="-8285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6.xml"/><Relationship Id="rId13" Type="http://schemas.openxmlformats.org/officeDocument/2006/relationships/image" Target="../media/image20.emf"/><Relationship Id="rId12" Type="http://schemas.openxmlformats.org/officeDocument/2006/relationships/image" Target="../media/image19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28.xml"/><Relationship Id="rId1" Type="http://schemas.openxmlformats.org/officeDocument/2006/relationships/tags" Target="../tags/tag3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第二章  选择结构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第23课 match-case语句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95755" y="615950"/>
            <a:ext cx="8145145" cy="46310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985" y="265430"/>
            <a:ext cx="7827010" cy="38004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3454"/>
          <a:stretch>
            <a:fillRect/>
          </a:stretch>
        </p:blipFill>
        <p:spPr>
          <a:xfrm>
            <a:off x="8536940" y="1307465"/>
            <a:ext cx="3198495" cy="50717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300" y="346075"/>
            <a:ext cx="7230110" cy="25450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90850" y="2602865"/>
            <a:ext cx="8286115" cy="34251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760" y="151765"/>
            <a:ext cx="8153400" cy="44005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1810" y="3366770"/>
            <a:ext cx="6346190" cy="313880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1685" y="413385"/>
            <a:ext cx="7433310" cy="30727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l="-915" t="-564" r="51515" b="-1735"/>
          <a:stretch>
            <a:fillRect/>
          </a:stretch>
        </p:blipFill>
        <p:spPr>
          <a:xfrm>
            <a:off x="4462145" y="2593975"/>
            <a:ext cx="4286250" cy="31083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0070" y="461645"/>
            <a:ext cx="8244840" cy="36760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89855" y="3255010"/>
            <a:ext cx="5276850" cy="32956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040" y="204470"/>
            <a:ext cx="7513955" cy="33502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1220" r="55597"/>
          <a:stretch>
            <a:fillRect/>
          </a:stretch>
        </p:blipFill>
        <p:spPr>
          <a:xfrm>
            <a:off x="4572000" y="3861435"/>
            <a:ext cx="4408170" cy="22129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4075" y="179705"/>
            <a:ext cx="7558405" cy="28924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270" r="55451"/>
          <a:stretch>
            <a:fillRect/>
          </a:stretch>
        </p:blipFill>
        <p:spPr>
          <a:xfrm>
            <a:off x="5354955" y="2717800"/>
            <a:ext cx="3515360" cy="35090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28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29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WPS 演示</Application>
  <PresentationFormat>宽屏</PresentationFormat>
  <Paragraphs>8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第二章  选择结构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82</cp:revision>
  <dcterms:created xsi:type="dcterms:W3CDTF">2017-08-18T03:02:00Z</dcterms:created>
  <dcterms:modified xsi:type="dcterms:W3CDTF">2023-12-13T02:51:05Z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