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53" r:id="rId7"/>
    <p:sldId id="554" r:id="rId8"/>
    <p:sldId id="555" r:id="rId9"/>
    <p:sldId id="556" r:id="rId10"/>
    <p:sldId id="557" r:id="rId11"/>
    <p:sldId id="558" r:id="rId12"/>
    <p:sldId id="559" r:id="rId13"/>
    <p:sldId id="560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8"/>
                <a:lumOff val="-82863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8"/>
                    <a:lumOff val="-82863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8"/>
                    <a:lumOff val="-82863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8"/>
                  <a:lumOff val="-82863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8"/>
                    <a:lumOff val="-82863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8"/>
              <a:lumOff val="-8286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93.xml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6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7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8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第18课 使用if-else的三目运算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48255" y="543560"/>
            <a:ext cx="6697980" cy="45821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6675" y="1228725"/>
            <a:ext cx="8175625" cy="34829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05" y="421005"/>
            <a:ext cx="7995920" cy="44888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14645" y="3916045"/>
            <a:ext cx="5764530" cy="26015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690" y="468630"/>
            <a:ext cx="8293735" cy="4341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1661"/>
          <a:stretch>
            <a:fillRect/>
          </a:stretch>
        </p:blipFill>
        <p:spPr>
          <a:xfrm>
            <a:off x="5093335" y="3648075"/>
            <a:ext cx="3937000" cy="24549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9590" y="379730"/>
            <a:ext cx="7754620" cy="4059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43150" y="3640455"/>
            <a:ext cx="5276850" cy="2524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4"/>
          <a:srcRect t="-2239" r="55704"/>
          <a:stretch>
            <a:fillRect/>
          </a:stretch>
        </p:blipFill>
        <p:spPr>
          <a:xfrm>
            <a:off x="8517890" y="4439285"/>
            <a:ext cx="2337435" cy="130492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6940" y="720090"/>
            <a:ext cx="7623810" cy="48437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3945" y="19050"/>
            <a:ext cx="7677785" cy="66103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38325" y="617220"/>
            <a:ext cx="7372350" cy="43783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99715" y="119380"/>
            <a:ext cx="6344285" cy="64128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75</cp:revision>
  <dcterms:created xsi:type="dcterms:W3CDTF">2017-08-18T03:02:00Z</dcterms:created>
  <dcterms:modified xsi:type="dcterms:W3CDTF">2023-11-17T02:49:42Z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