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45" r:id="rId7"/>
    <p:sldId id="546" r:id="rId8"/>
    <p:sldId id="547" r:id="rId9"/>
    <p:sldId id="548" r:id="rId10"/>
    <p:sldId id="549" r:id="rId11"/>
    <p:sldId id="550" r:id="rId12"/>
    <p:sldId id="551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2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9"/>
                <a:lumOff val="-82864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9"/>
                    <a:lumOff val="-82864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9"/>
                    <a:lumOff val="-82864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9"/>
                  <a:lumOff val="-82864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9"/>
                    <a:lumOff val="-82864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9"/>
              <a:lumOff val="-8286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第17课 if-else语句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9440" y="1092835"/>
            <a:ext cx="7720965" cy="37630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4355" y="354330"/>
            <a:ext cx="7359015" cy="41179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67341"/>
          <a:stretch>
            <a:fillRect/>
          </a:stretch>
        </p:blipFill>
        <p:spPr>
          <a:xfrm>
            <a:off x="5217795" y="3689350"/>
            <a:ext cx="3280410" cy="22663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545" y="592455"/>
            <a:ext cx="8056880" cy="4217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295"/>
          <a:stretch>
            <a:fillRect/>
          </a:stretch>
        </p:blipFill>
        <p:spPr>
          <a:xfrm>
            <a:off x="6096000" y="3829685"/>
            <a:ext cx="3665220" cy="24415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885" y="479425"/>
            <a:ext cx="8003540" cy="3886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788"/>
          <a:stretch>
            <a:fillRect/>
          </a:stretch>
        </p:blipFill>
        <p:spPr>
          <a:xfrm>
            <a:off x="4958080" y="3827780"/>
            <a:ext cx="3764280" cy="22440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7760" y="272415"/>
            <a:ext cx="7606665" cy="48329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8736"/>
          <a:stretch>
            <a:fillRect/>
          </a:stretch>
        </p:blipFill>
        <p:spPr>
          <a:xfrm>
            <a:off x="5945505" y="4243070"/>
            <a:ext cx="4504690" cy="19380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520" y="408940"/>
            <a:ext cx="8256905" cy="40093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6462"/>
          <a:stretch>
            <a:fillRect/>
          </a:stretch>
        </p:blipFill>
        <p:spPr>
          <a:xfrm>
            <a:off x="5134610" y="3596640"/>
            <a:ext cx="4353560" cy="29781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9100" y="368935"/>
            <a:ext cx="8724900" cy="39058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71140" y="4023995"/>
            <a:ext cx="7896860" cy="17818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045" y="494030"/>
            <a:ext cx="8120380" cy="3327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1347" r="56974"/>
          <a:stretch>
            <a:fillRect/>
          </a:stretch>
        </p:blipFill>
        <p:spPr>
          <a:xfrm>
            <a:off x="5467350" y="3155315"/>
            <a:ext cx="4373880" cy="31057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2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74</cp:revision>
  <dcterms:created xsi:type="dcterms:W3CDTF">2017-08-18T03:02:00Z</dcterms:created>
  <dcterms:modified xsi:type="dcterms:W3CDTF">2023-11-17T02:44:57Z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