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38" r:id="rId7"/>
    <p:sldId id="539" r:id="rId8"/>
    <p:sldId id="540" r:id="rId9"/>
    <p:sldId id="541" r:id="rId10"/>
    <p:sldId id="542" r:id="rId11"/>
    <p:sldId id="543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0"/>
                <a:lumOff val="-8286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0"/>
                    <a:lumOff val="-8286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0"/>
                    <a:lumOff val="-8286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0"/>
                  <a:lumOff val="-8286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0"/>
                    <a:lumOff val="-8286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0"/>
              <a:lumOff val="-8286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第16课 关系运算符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8805" y="1191260"/>
            <a:ext cx="8242935" cy="34074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90140" y="440055"/>
            <a:ext cx="6644640" cy="54692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10130" y="452755"/>
            <a:ext cx="6653530" cy="52241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31390" y="541020"/>
            <a:ext cx="6503035" cy="48596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8390" y="528320"/>
            <a:ext cx="6785610" cy="53524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99030" y="734060"/>
            <a:ext cx="7270750" cy="48952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250" y="981075"/>
            <a:ext cx="5276850" cy="3924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rcRect r="66992" b="3162"/>
          <a:stretch>
            <a:fillRect/>
          </a:stretch>
        </p:blipFill>
        <p:spPr>
          <a:xfrm>
            <a:off x="7620000" y="981075"/>
            <a:ext cx="2544445" cy="44602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73</cp:revision>
  <dcterms:created xsi:type="dcterms:W3CDTF">2017-08-18T03:02:00Z</dcterms:created>
  <dcterms:modified xsi:type="dcterms:W3CDTF">2023-11-10T00:36:41Z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