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87" r:id="rId6"/>
    <p:sldId id="529" r:id="rId7"/>
    <p:sldId id="530" r:id="rId8"/>
    <p:sldId id="531" r:id="rId9"/>
    <p:sldId id="532" r:id="rId10"/>
    <p:sldId id="533" r:id="rId11"/>
    <p:sldId id="534" r:id="rId12"/>
    <p:sldId id="535" r:id="rId13"/>
    <p:sldId id="536" r:id="rId14"/>
    <p:sldId id="385" r:id="rId15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34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1"/>
              <a:lumOff val="-8286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1"/>
              <a:lumOff val="-8286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1"/>
              <a:lumOff val="-8286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1"/>
              <a:lumOff val="-8286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1"/>
              <a:lumOff val="-8286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1"/>
              <a:lumOff val="-8286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91"/>
              <a:lumOff val="-8286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91"/>
                <a:lumOff val="-8286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91"/>
                    <a:lumOff val="-8286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1"/>
              <a:lumOff val="-8286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91"/>
                    <a:lumOff val="-8286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91"/>
                  <a:lumOff val="-8286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91"/>
                    <a:lumOff val="-8286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1"/>
              <a:lumOff val="-8286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1"/>
              <a:lumOff val="-8286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1"/>
              <a:lumOff val="-8286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1"/>
              <a:lumOff val="-8286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1"/>
              <a:lumOff val="-8286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1"/>
              <a:lumOff val="-8286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1"/>
              <a:lumOff val="-8286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1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2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26.xml"/><Relationship Id="rId12" Type="http://schemas.openxmlformats.org/officeDocument/2006/relationships/image" Target="../media/image13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37.xml"/><Relationship Id="rId12" Type="http://schemas.openxmlformats.org/officeDocument/2006/relationships/image" Target="../media/image14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第二章  选择结构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第15课 if语句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05305" y="1189355"/>
            <a:ext cx="9065260" cy="342011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4090" y="441325"/>
            <a:ext cx="6899910" cy="519366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55215" y="772795"/>
            <a:ext cx="7076440" cy="485394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01115" y="918845"/>
            <a:ext cx="8942070" cy="387413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37435" y="456565"/>
            <a:ext cx="7041515" cy="526224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80895" y="516255"/>
            <a:ext cx="7404100" cy="526542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22220" y="296545"/>
            <a:ext cx="6512560" cy="578421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39290" y="610235"/>
            <a:ext cx="6971665" cy="471932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72080" y="215265"/>
            <a:ext cx="6062345" cy="569023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39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40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WPS 演示</Application>
  <PresentationFormat>宽屏</PresentationFormat>
  <Paragraphs>8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Office 主题​​</vt:lpstr>
      <vt:lpstr>1_Office 主题​​</vt:lpstr>
      <vt:lpstr>第1章  顺序结构程序设计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72</cp:revision>
  <dcterms:created xsi:type="dcterms:W3CDTF">2017-08-18T03:02:00Z</dcterms:created>
  <dcterms:modified xsi:type="dcterms:W3CDTF">2023-11-10T00:33:53Z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8378C2F7853243479FABB475DB293159</vt:lpwstr>
  </property>
</Properties>
</file>