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385" r:id="rId8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gs" Target="tags/tag265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2"/>
                <a:lumOff val="-8284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2"/>
                    <a:lumOff val="-8284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2"/>
                    <a:lumOff val="-8284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2"/>
                  <a:lumOff val="-8284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2"/>
                    <a:lumOff val="-8284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9.xml"/><Relationship Id="rId17" Type="http://schemas.openxmlformats.org/officeDocument/2006/relationships/tags" Target="../tags/tag251.xml"/><Relationship Id="rId16" Type="http://schemas.openxmlformats.org/officeDocument/2006/relationships/image" Target="../media/image8.png"/><Relationship Id="rId15" Type="http://schemas.openxmlformats.org/officeDocument/2006/relationships/tags" Target="../tags/tag250.xml"/><Relationship Id="rId14" Type="http://schemas.openxmlformats.org/officeDocument/2006/relationships/image" Target="../media/image7.png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9.xml"/><Relationship Id="rId8" Type="http://schemas.openxmlformats.org/officeDocument/2006/relationships/tags" Target="../tags/tag258.xml"/><Relationship Id="rId7" Type="http://schemas.openxmlformats.org/officeDocument/2006/relationships/tags" Target="../tags/tag257.xml"/><Relationship Id="rId6" Type="http://schemas.openxmlformats.org/officeDocument/2006/relationships/tags" Target="../tags/tag256.xml"/><Relationship Id="rId5" Type="http://schemas.openxmlformats.org/officeDocument/2006/relationships/tags" Target="../tags/tag255.xml"/><Relationship Id="rId4" Type="http://schemas.openxmlformats.org/officeDocument/2006/relationships/tags" Target="../tags/tag254.xml"/><Relationship Id="rId3" Type="http://schemas.openxmlformats.org/officeDocument/2006/relationships/tags" Target="../tags/tag253.xml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3.xml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262.xml"/><Relationship Id="rId14" Type="http://schemas.openxmlformats.org/officeDocument/2006/relationships/image" Target="../media/image11.emf"/><Relationship Id="rId13" Type="http://schemas.openxmlformats.org/officeDocument/2006/relationships/image" Target="../media/image10.jpeg"/><Relationship Id="rId12" Type="http://schemas.openxmlformats.org/officeDocument/2006/relationships/image" Target="../media/image9.emf"/><Relationship Id="rId11" Type="http://schemas.openxmlformats.org/officeDocument/2006/relationships/tags" Target="../tags/tag261.xml"/><Relationship Id="rId10" Type="http://schemas.openxmlformats.org/officeDocument/2006/relationships/tags" Target="../tags/tag260.xml"/><Relationship Id="rId1" Type="http://schemas.openxmlformats.org/officeDocument/2006/relationships/tags" Target="../tags/tag25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64.xml"/><Relationship Id="rId1" Type="http://schemas.openxmlformats.org/officeDocument/2006/relationships/tags" Target="../tags/tag2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四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函数与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模块</a:t>
            </a:r>
            <a:endParaRPr lang="zh-CN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第42课 Turtle库简介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680" y="208915"/>
            <a:ext cx="8373745" cy="4096385"/>
          </a:xfrm>
          <a:prstGeom prst="rect">
            <a:avLst/>
          </a:prstGeom>
        </p:spPr>
      </p:pic>
      <p:pic>
        <p:nvPicPr>
          <p:cNvPr id="44" name="图片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928100" y="3804920"/>
            <a:ext cx="3041015" cy="2732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图片 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323590" y="4093845"/>
            <a:ext cx="4718050" cy="244348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6100" y="353695"/>
            <a:ext cx="7177405" cy="39903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56000" y="3165158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1">
                <a:ea typeface="微软雅黑" panose="020B0503020204020204" charset="-122"/>
              </a:rPr>
              <a:t>【样例输出】</a:t>
            </a:r>
            <a:endParaRPr lang="zh-CN" altLang="en-US" b="1">
              <a:ea typeface="微软雅黑" panose="020B050302020402020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13"/>
          <a:stretch>
            <a:fillRect/>
          </a:stretch>
        </p:blipFill>
        <p:spPr>
          <a:xfrm>
            <a:off x="3556000" y="3533458"/>
            <a:ext cx="3562350" cy="3095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4"/>
          <a:srcRect r="41203"/>
          <a:stretch>
            <a:fillRect/>
          </a:stretch>
        </p:blipFill>
        <p:spPr>
          <a:xfrm>
            <a:off x="7626350" y="3395345"/>
            <a:ext cx="4457700" cy="2969895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64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65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WPS 演示</Application>
  <PresentationFormat>宽屏</PresentationFormat>
  <Paragraphs>10</Paragraphs>
  <Slides>4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5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第四章  函数与模块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94</cp:revision>
  <dcterms:created xsi:type="dcterms:W3CDTF">2017-08-18T03:02:00Z</dcterms:created>
  <dcterms:modified xsi:type="dcterms:W3CDTF">2024-03-25T02:36:21Z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