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5" r:id="rId10"/>
    <p:sldId id="385" r:id="rId11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96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95.xml"/><Relationship Id="rId1" Type="http://schemas.openxmlformats.org/officeDocument/2006/relationships/tags" Target="../tags/tag2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四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函数与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模块</a:t>
            </a:r>
            <a:endParaRPr lang="zh-CN"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第41课 Python标准库简介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3365" y="160655"/>
            <a:ext cx="8646160" cy="61804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0455" y="297815"/>
            <a:ext cx="7114540" cy="55606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5090"/>
          <a:stretch>
            <a:fillRect/>
          </a:stretch>
        </p:blipFill>
        <p:spPr>
          <a:xfrm>
            <a:off x="7620000" y="3940175"/>
            <a:ext cx="3603625" cy="26892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445" y="196850"/>
            <a:ext cx="7696835" cy="49180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9827"/>
          <a:stretch>
            <a:fillRect/>
          </a:stretch>
        </p:blipFill>
        <p:spPr>
          <a:xfrm>
            <a:off x="2400300" y="3522345"/>
            <a:ext cx="9293860" cy="310705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8770" y="220345"/>
            <a:ext cx="8415655" cy="37369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7244"/>
          <a:stretch>
            <a:fillRect/>
          </a:stretch>
        </p:blipFill>
        <p:spPr>
          <a:xfrm>
            <a:off x="3503295" y="3429000"/>
            <a:ext cx="7272655" cy="219646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9630" y="316865"/>
            <a:ext cx="7211060" cy="4907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3"/>
          <a:srcRect r="44091"/>
          <a:stretch>
            <a:fillRect/>
          </a:stretch>
        </p:blipFill>
        <p:spPr>
          <a:xfrm>
            <a:off x="5264785" y="4041775"/>
            <a:ext cx="5838190" cy="23564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95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96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WPS 演示</Application>
  <PresentationFormat>宽屏</PresentationFormat>
  <Paragraphs>8</Paragraphs>
  <Slides>7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第四章  函数与模块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2024-03-25T02:33:34Z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