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3"/>
                <a:lumOff val="-82848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3"/>
                    <a:lumOff val="-82848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3"/>
                    <a:lumOff val="-82848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3"/>
                  <a:lumOff val="-82848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3"/>
                    <a:lumOff val="-82848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3"/>
              <a:lumOff val="-82848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4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71.xml"/><Relationship Id="rId14" Type="http://schemas.openxmlformats.org/officeDocument/2006/relationships/image" Target="../media/image11.emf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4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第39课 时间复杂度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5" y="2696845"/>
            <a:ext cx="11655425" cy="13265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780" y="381635"/>
            <a:ext cx="8463280" cy="4268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77155" y="2891155"/>
            <a:ext cx="6748145" cy="36271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610" y="0"/>
            <a:ext cx="7589520" cy="40792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9097"/>
          <a:stretch>
            <a:fillRect/>
          </a:stretch>
        </p:blipFill>
        <p:spPr>
          <a:xfrm>
            <a:off x="6633210" y="1299845"/>
            <a:ext cx="5320030" cy="29457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4"/>
          <a:srcRect r="48103"/>
          <a:stretch>
            <a:fillRect/>
          </a:stretch>
        </p:blipFill>
        <p:spPr>
          <a:xfrm>
            <a:off x="3644265" y="4142740"/>
            <a:ext cx="5290820" cy="2409190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2155" y="-146050"/>
            <a:ext cx="7758430" cy="67754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5365" y="101600"/>
            <a:ext cx="7546975" cy="65900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58900" y="561975"/>
            <a:ext cx="9090025" cy="55016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Consolas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93</cp:revision>
  <dcterms:created xsi:type="dcterms:W3CDTF">2017-08-18T03:02:00Z</dcterms:created>
  <dcterms:modified xsi:type="dcterms:W3CDTF">2024-06-16T02:16:04Z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8378C2F7853243479FABB475DB293159</vt:lpwstr>
  </property>
</Properties>
</file>