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487" r:id="rId6"/>
    <p:sldId id="489" r:id="rId7"/>
    <p:sldId id="490" r:id="rId8"/>
    <p:sldId id="491" r:id="rId9"/>
    <p:sldId id="492" r:id="rId10"/>
    <p:sldId id="493" r:id="rId11"/>
    <p:sldId id="494" r:id="rId12"/>
    <p:sldId id="385" r:id="rId13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318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95"/>
                <a:lumOff val="-82870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95"/>
                    <a:lumOff val="-82870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95"/>
                    <a:lumOff val="-82870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95"/>
                  <a:lumOff val="-8287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95"/>
                    <a:lumOff val="-82870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95"/>
              <a:lumOff val="-82870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60.xml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71.xml"/><Relationship Id="rId12" Type="http://schemas.openxmlformats.org/officeDocument/2006/relationships/image" Target="../media/image8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82.xml"/><Relationship Id="rId12" Type="http://schemas.openxmlformats.org/officeDocument/2006/relationships/image" Target="../media/image9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93.xml"/><Relationship Id="rId12" Type="http://schemas.openxmlformats.org/officeDocument/2006/relationships/image" Target="../media/image10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304.xml"/><Relationship Id="rId12" Type="http://schemas.openxmlformats.org/officeDocument/2006/relationships/image" Target="../media/image11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tags" Target="../tags/tag306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15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章  顺序结构程序设计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第10课 赋值运算符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000" y="67310"/>
            <a:ext cx="5842000" cy="624268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54605" y="1116330"/>
            <a:ext cx="8228965" cy="394589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40685" y="166370"/>
            <a:ext cx="6203315" cy="610235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02305" y="65405"/>
            <a:ext cx="5532120" cy="64306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40000" y="694055"/>
            <a:ext cx="6680200" cy="522097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26335" y="961390"/>
            <a:ext cx="7208520" cy="428117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b="25519"/>
          <a:stretch>
            <a:fillRect/>
          </a:stretch>
        </p:blipFill>
        <p:spPr>
          <a:xfrm>
            <a:off x="2587625" y="843280"/>
            <a:ext cx="7211060" cy="31896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87625" y="4150995"/>
            <a:ext cx="7414260" cy="140525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30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1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1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1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15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17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18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WPS 演示</Application>
  <PresentationFormat>宽屏</PresentationFormat>
  <Paragraphs>8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第1章  顺序结构程序设计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68</cp:revision>
  <dcterms:created xsi:type="dcterms:W3CDTF">2017-08-18T03:02:00Z</dcterms:created>
  <dcterms:modified xsi:type="dcterms:W3CDTF">2024-04-24T00:52:12Z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2052-12.1.0.16417</vt:lpwstr>
  </property>
  <property fmtid="{D5CDD505-2E9C-101B-9397-08002B2CF9AE}" pid="3" name="ICV">
    <vt:lpwstr>8378C2F7853243479FABB475DB293159</vt:lpwstr>
  </property>
</Properties>
</file>