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1" r:id="rId2"/>
    <p:sldId id="314" r:id="rId3"/>
    <p:sldId id="315" r:id="rId4"/>
    <p:sldId id="262" r:id="rId5"/>
  </p:sldIdLst>
  <p:sldSz cx="12192000" cy="6858000"/>
  <p:notesSz cx="6858000" cy="9144000"/>
  <p:custDataLst>
    <p:tags r:id="rId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F2F2"/>
    <a:srgbClr val="DEF3DC"/>
    <a:srgbClr val="C2DEF1"/>
    <a:srgbClr val="C2BE99"/>
    <a:srgbClr val="E4E1AA"/>
    <a:srgbClr val="E0C6AB"/>
    <a:srgbClr val="D8D481"/>
    <a:srgbClr val="D2CE80"/>
    <a:srgbClr val="FECF5A"/>
    <a:srgbClr val="ECE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91" d="100"/>
          <a:sy n="91" d="100"/>
        </p:scale>
        <p:origin x="4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2" Type="http://schemas.openxmlformats.org/officeDocument/2006/relationships/tags" Target="../tags/tag9.xml"/><Relationship Id="rId16" Type="http://schemas.openxmlformats.org/officeDocument/2006/relationships/image" Target="../media/image3.png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5" Type="http://schemas.openxmlformats.org/officeDocument/2006/relationships/tags" Target="../tags/tag12.xml"/><Relationship Id="rId15" Type="http://schemas.openxmlformats.org/officeDocument/2006/relationships/image" Target="../media/image2.png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28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image" Target="../media/image6.png"/><Relationship Id="rId5" Type="http://schemas.openxmlformats.org/officeDocument/2006/relationships/tags" Target="../tags/tag36.xml"/><Relationship Id="rId10" Type="http://schemas.openxmlformats.org/officeDocument/2006/relationships/image" Target="../media/image5.png"/><Relationship Id="rId4" Type="http://schemas.openxmlformats.org/officeDocument/2006/relationships/tags" Target="../tags/tag35.xml"/><Relationship Id="rId9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image" Target="../media/image5.png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12" Type="http://schemas.openxmlformats.org/officeDocument/2006/relationships/image" Target="../media/image6.pn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44.xml"/><Relationship Id="rId10" Type="http://schemas.openxmlformats.org/officeDocument/2006/relationships/tags" Target="../tags/tag49.xml"/><Relationship Id="rId4" Type="http://schemas.openxmlformats.org/officeDocument/2006/relationships/tags" Target="../tags/tag43.xml"/><Relationship Id="rId9" Type="http://schemas.openxmlformats.org/officeDocument/2006/relationships/tags" Target="../tags/tag48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13" Type="http://schemas.openxmlformats.org/officeDocument/2006/relationships/image" Target="../media/image8.png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12" Type="http://schemas.openxmlformats.org/officeDocument/2006/relationships/image" Target="../media/image7.pn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10" Type="http://schemas.openxmlformats.org/officeDocument/2006/relationships/tags" Target="../tags/tag59.xml"/><Relationship Id="rId4" Type="http://schemas.openxmlformats.org/officeDocument/2006/relationships/tags" Target="../tags/tag53.xml"/><Relationship Id="rId9" Type="http://schemas.openxmlformats.org/officeDocument/2006/relationships/tags" Target="../tags/tag58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6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9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9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10" Type="http://schemas.openxmlformats.org/officeDocument/2006/relationships/image" Target="../media/image9.png"/><Relationship Id="rId4" Type="http://schemas.openxmlformats.org/officeDocument/2006/relationships/tags" Target="../tags/tag79.xml"/><Relationship Id="rId9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7" Type="http://schemas.openxmlformats.org/officeDocument/2006/relationships/image" Target="../media/image1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87.xml"/><Relationship Id="rId4" Type="http://schemas.openxmlformats.org/officeDocument/2006/relationships/tags" Target="../tags/tag86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13" Type="http://schemas.openxmlformats.org/officeDocument/2006/relationships/image" Target="../media/image2.png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12" Type="http://schemas.openxmlformats.org/officeDocument/2006/relationships/image" Target="../media/image1.pn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image" Target="../media/image11.png"/><Relationship Id="rId5" Type="http://schemas.openxmlformats.org/officeDocument/2006/relationships/tags" Target="../tags/tag9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1.xml"/><Relationship Id="rId9" Type="http://schemas.openxmlformats.org/officeDocument/2006/relationships/tags" Target="../tags/tag9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99.xml"/><Relationship Id="rId7" Type="http://schemas.openxmlformats.org/officeDocument/2006/relationships/image" Target="../media/image12.png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1.xml"/><Relationship Id="rId4" Type="http://schemas.openxmlformats.org/officeDocument/2006/relationships/tags" Target="../tags/tag100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04.xml"/><Relationship Id="rId7" Type="http://schemas.openxmlformats.org/officeDocument/2006/relationships/tags" Target="../tags/tag108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9" Type="http://schemas.openxmlformats.org/officeDocument/2006/relationships/image" Target="../media/image13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10" Type="http://schemas.openxmlformats.org/officeDocument/2006/relationships/image" Target="../media/image9.png"/><Relationship Id="rId4" Type="http://schemas.openxmlformats.org/officeDocument/2006/relationships/tags" Target="../tags/tag112.xml"/><Relationship Id="rId9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24.xml"/><Relationship Id="rId3" Type="http://schemas.openxmlformats.org/officeDocument/2006/relationships/tags" Target="../tags/tag119.xml"/><Relationship Id="rId7" Type="http://schemas.openxmlformats.org/officeDocument/2006/relationships/tags" Target="../tags/tag123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10" Type="http://schemas.openxmlformats.org/officeDocument/2006/relationships/image" Target="../media/image9.png"/><Relationship Id="rId4" Type="http://schemas.openxmlformats.org/officeDocument/2006/relationships/tags" Target="../tags/tag120.xml"/><Relationship Id="rId9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3" Type="http://schemas.openxmlformats.org/officeDocument/2006/relationships/tags" Target="../tags/tag127.xml"/><Relationship Id="rId7" Type="http://schemas.openxmlformats.org/officeDocument/2006/relationships/tags" Target="../tags/tag131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10" Type="http://schemas.openxmlformats.org/officeDocument/2006/relationships/image" Target="../media/image14.png"/><Relationship Id="rId4" Type="http://schemas.openxmlformats.org/officeDocument/2006/relationships/tags" Target="../tags/tag128.xml"/><Relationship Id="rId9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12" Type="http://schemas.openxmlformats.org/officeDocument/2006/relationships/image" Target="../media/image15.png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37.xml"/><Relationship Id="rId10" Type="http://schemas.openxmlformats.org/officeDocument/2006/relationships/tags" Target="../tags/tag142.xml"/><Relationship Id="rId4" Type="http://schemas.openxmlformats.org/officeDocument/2006/relationships/tags" Target="../tags/tag136.xml"/><Relationship Id="rId9" Type="http://schemas.openxmlformats.org/officeDocument/2006/relationships/tags" Target="../tags/tag14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50.xml"/><Relationship Id="rId3" Type="http://schemas.openxmlformats.org/officeDocument/2006/relationships/tags" Target="../tags/tag145.xml"/><Relationship Id="rId7" Type="http://schemas.openxmlformats.org/officeDocument/2006/relationships/tags" Target="../tags/tag149.xml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tags" Target="../tags/tag148.xml"/><Relationship Id="rId11" Type="http://schemas.openxmlformats.org/officeDocument/2006/relationships/image" Target="../media/image17.png"/><Relationship Id="rId5" Type="http://schemas.openxmlformats.org/officeDocument/2006/relationships/tags" Target="../tags/tag147.xml"/><Relationship Id="rId10" Type="http://schemas.openxmlformats.org/officeDocument/2006/relationships/image" Target="../media/image16.png"/><Relationship Id="rId4" Type="http://schemas.openxmlformats.org/officeDocument/2006/relationships/tags" Target="../tags/tag146.xml"/><Relationship Id="rId9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7454900"/>
            <a:chOff x="0" y="0"/>
            <a:chExt cx="19200" cy="11740"/>
          </a:xfrm>
        </p:grpSpPr>
        <p:grpSp>
          <p:nvGrpSpPr>
            <p:cNvPr id="6" name="组合 5"/>
            <p:cNvGrpSpPr/>
            <p:nvPr userDrawn="1">
              <p:custDataLst>
                <p:tags r:id="rId9"/>
              </p:custDataLst>
            </p:nvPr>
          </p:nvGrpSpPr>
          <p:grpSpPr>
            <a:xfrm>
              <a:off x="0" y="0"/>
              <a:ext cx="19200" cy="3223"/>
              <a:chOff x="0" y="0"/>
              <a:chExt cx="12192000" cy="2046605"/>
            </a:xfrm>
          </p:grpSpPr>
          <p:pic>
            <p:nvPicPr>
              <p:cNvPr id="7" name="图片 6"/>
              <p:cNvPicPr>
                <a:picLocks noChangeAspect="1"/>
              </p:cNvPicPr>
              <p:nvPr userDrawn="1">
                <p:custDataLst>
                  <p:tags r:id="rId11"/>
                </p:custDataLst>
              </p:nvPr>
            </p:nvPicPr>
            <p:blipFill>
              <a:blip r:embed="rId14"/>
              <a:stretch>
                <a:fillRect/>
              </a:stretch>
            </p:blipFill>
            <p:spPr>
              <a:xfrm>
                <a:off x="0" y="0"/>
                <a:ext cx="12192000" cy="2046605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 userDrawn="1">
                <p:custDataLst>
                  <p:tags r:id="rId12"/>
                </p:custDataLst>
              </p:nvPr>
            </p:nvPicPr>
            <p:blipFill rotWithShape="1">
              <a:blip r:embed="rId15"/>
              <a:srcRect/>
              <a:stretch>
                <a:fillRect/>
              </a:stretch>
            </p:blipFill>
            <p:spPr>
              <a:xfrm>
                <a:off x="0" y="10686"/>
                <a:ext cx="12192000" cy="1704978"/>
              </a:xfrm>
              <a:prstGeom prst="rect">
                <a:avLst/>
              </a:prstGeom>
            </p:spPr>
          </p:pic>
        </p:grpSp>
        <p:pic>
          <p:nvPicPr>
            <p:cNvPr id="8" name="图片 7"/>
            <p:cNvPicPr>
              <a:picLocks noChangeAspect="1"/>
            </p:cNvPicPr>
            <p:nvPr userDrawn="1">
              <p:custDataLst>
                <p:tags r:id="rId10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0" y="9728"/>
              <a:ext cx="19200" cy="2012"/>
            </a:xfrm>
            <a:prstGeom prst="rect">
              <a:avLst/>
            </a:prstGeom>
          </p:spPr>
        </p:pic>
      </p:grpSp>
      <p:sp>
        <p:nvSpPr>
          <p:cNvPr id="16" name="日期占位符 15"/>
          <p:cNvSpPr>
            <a:spLocks noGrp="1"/>
          </p:cNvSpPr>
          <p:nvPr userDrawn="1"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2024/5/16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 userDrawn="1"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 userDrawn="1"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 hasCustomPrompt="1"/>
            <p:custDataLst>
              <p:tags r:id="rId5"/>
            </p:custDataLst>
          </p:nvPr>
        </p:nvSpPr>
        <p:spPr>
          <a:xfrm>
            <a:off x="2216785" y="3503930"/>
            <a:ext cx="7759065" cy="49149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000" u="none" strike="noStrike" kern="1200" cap="none" spc="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2" name="标题 1"/>
          <p:cNvSpPr>
            <a:spLocks noGrp="1"/>
          </p:cNvSpPr>
          <p:nvPr userDrawn="1">
            <p:ph type="ctrTitle" hasCustomPrompt="1"/>
            <p:custDataLst>
              <p:tags r:id="rId6"/>
            </p:custDataLst>
          </p:nvPr>
        </p:nvSpPr>
        <p:spPr>
          <a:xfrm>
            <a:off x="2216468" y="2292046"/>
            <a:ext cx="7759065" cy="1150960"/>
          </a:xfrm>
        </p:spPr>
        <p:txBody>
          <a:bodyPr lIns="90000" tIns="46800" rIns="90000" bIns="46800" anchor="b" anchorCtr="0">
            <a:noAutofit/>
          </a:bodyPr>
          <a:lstStyle>
            <a:lvl1pPr algn="ctr">
              <a:defRPr sz="6000" spc="600" baseline="0">
                <a:solidFill>
                  <a:schemeClr val="accent1"/>
                </a:solidFill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5" name="文本占位符 4"/>
          <p:cNvSpPr>
            <a:spLocks noGrp="1"/>
          </p:cNvSpPr>
          <p:nvPr userDrawn="1">
            <p:ph type="body" sz="quarter" idx="13" hasCustomPrompt="1"/>
            <p:custDataLst>
              <p:tags r:id="rId7"/>
            </p:custDataLst>
          </p:nvPr>
        </p:nvSpPr>
        <p:spPr>
          <a:xfrm>
            <a:off x="4511039" y="4490846"/>
            <a:ext cx="1383093" cy="474726"/>
          </a:xfrm>
          <a:solidFill>
            <a:schemeClr val="accent1"/>
          </a:solidFill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u="none" strike="noStrike" kern="1200" cap="none" spc="0" normalizeH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</a:p>
        </p:txBody>
      </p:sp>
      <p:sp>
        <p:nvSpPr>
          <p:cNvPr id="14" name="文本占位符 13"/>
          <p:cNvSpPr>
            <a:spLocks noGrp="1"/>
          </p:cNvSpPr>
          <p:nvPr userDrawn="1">
            <p:ph type="body" sz="quarter" idx="14" hasCustomPrompt="1"/>
            <p:custDataLst>
              <p:tags r:id="rId8"/>
            </p:custDataLst>
          </p:nvPr>
        </p:nvSpPr>
        <p:spPr>
          <a:xfrm>
            <a:off x="6096000" y="4490846"/>
            <a:ext cx="1383092" cy="474726"/>
          </a:xfrm>
          <a:ln>
            <a:solidFill>
              <a:schemeClr val="accent1"/>
            </a:solidFill>
          </a:ln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u="none" strike="noStrike" kern="1200" cap="none" spc="0" normalizeH="0">
                <a:ln>
                  <a:noFill/>
                </a:ln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6177281"/>
            <a:ext cx="12192000" cy="13245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35560"/>
            <a:ext cx="12192000" cy="204660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251487" y="2681555"/>
            <a:ext cx="3577049" cy="716508"/>
          </a:xfrm>
        </p:spPr>
        <p:txBody>
          <a:bodyPr lIns="90000" tIns="46800" rIns="90000" bIns="0" anchor="ctr" anchorCtr="0">
            <a:normAutofit/>
          </a:bodyPr>
          <a:lstStyle>
            <a:lvl1pPr algn="dist">
              <a:defRPr sz="4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5251487" y="3459937"/>
            <a:ext cx="3577050" cy="544296"/>
          </a:xfrm>
        </p:spPr>
        <p:txBody>
          <a:bodyPr lIns="90000" tIns="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2024/5/16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 descr="C:\Users\kingsoft\Desktop\图片7副本.png图片7副本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>
            <a:off x="-16510" y="5971592"/>
            <a:ext cx="3478627" cy="907998"/>
          </a:xfrm>
          <a:prstGeom prst="rect">
            <a:avLst/>
          </a:prstGeom>
        </p:spPr>
      </p:pic>
      <p:pic>
        <p:nvPicPr>
          <p:cNvPr id="11" name="图片 10" descr="C:\Users\kingsoft\Desktop\图片7副本.png图片7副本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 flipH="1">
            <a:off x="8716609" y="5905492"/>
            <a:ext cx="3481106" cy="9740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 descr="C:\Users\kingsoft\Desktop\图片7副本.png图片7副本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 flipH="1">
            <a:off x="8716609" y="5905492"/>
            <a:ext cx="3481106" cy="974098"/>
          </a:xfrm>
          <a:prstGeom prst="rect">
            <a:avLst/>
          </a:prstGeom>
        </p:spPr>
      </p:pic>
      <p:pic>
        <p:nvPicPr>
          <p:cNvPr id="11" name="图片 10" descr="C:\Users\kingsoft\Desktop\图片7副本.png图片7副本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>
            <a:off x="-16510" y="5971592"/>
            <a:ext cx="3478627" cy="9079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0" y="-15482"/>
            <a:ext cx="3649343" cy="6857999"/>
            <a:chOff x="0" y="-15482"/>
            <a:chExt cx="3649343" cy="6857999"/>
          </a:xfrm>
        </p:grpSpPr>
        <p:pic>
          <p:nvPicPr>
            <p:cNvPr id="9" name="图片 8"/>
            <p:cNvPicPr>
              <a:picLocks noChangeAspect="1"/>
            </p:cNvPicPr>
            <p:nvPr userDrawn="1">
              <p:custDataLst>
                <p:tags r:id="rId9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 rot="16200000">
              <a:off x="-1596587" y="1596587"/>
              <a:ext cx="6842517" cy="364934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 userDrawn="1">
              <p:custDataLst>
                <p:tags r:id="rId10"/>
              </p:custDataLst>
            </p:nvPr>
          </p:nvPicPr>
          <p:blipFill rotWithShape="1">
            <a:blip r:embed="rId13"/>
            <a:srcRect/>
            <a:stretch>
              <a:fillRect/>
            </a:stretch>
          </p:blipFill>
          <p:spPr>
            <a:xfrm rot="5400000">
              <a:off x="-2338959" y="2323477"/>
              <a:ext cx="6857999" cy="2180082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 rot="10800000">
            <a:off x="8542657" y="15483"/>
            <a:ext cx="3649343" cy="6857999"/>
            <a:chOff x="0" y="-15482"/>
            <a:chExt cx="3649343" cy="6857999"/>
          </a:xfrm>
        </p:grpSpPr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7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 rot="16200000">
              <a:off x="-1596587" y="1596587"/>
              <a:ext cx="6842517" cy="3649343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 rotWithShape="1">
            <a:blip r:embed="rId13"/>
            <a:srcRect/>
            <a:stretch>
              <a:fillRect/>
            </a:stretch>
          </p:blipFill>
          <p:spPr>
            <a:xfrm rot="5400000">
              <a:off x="-2338959" y="2323477"/>
              <a:ext cx="6857999" cy="2180082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90000" tIns="46800" rIns="90000" bIns="4680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272" y="302"/>
            <a:ext cx="3649343" cy="6857999"/>
            <a:chOff x="0" y="-15482"/>
            <a:chExt cx="3649343" cy="6857999"/>
          </a:xfrm>
        </p:grpSpPr>
        <p:pic>
          <p:nvPicPr>
            <p:cNvPr id="9" name="图片 8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6200000">
              <a:off x="-1596587" y="1596587"/>
              <a:ext cx="6842517" cy="364934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 rotWithShape="1">
            <a:blip r:embed="rId9"/>
            <a:srcRect/>
            <a:stretch>
              <a:fillRect/>
            </a:stretch>
          </p:blipFill>
          <p:spPr>
            <a:xfrm rot="5400000">
              <a:off x="-2338959" y="2323477"/>
              <a:ext cx="6857999" cy="2180082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 rot="10800000">
            <a:off x="8641715" y="15240"/>
            <a:ext cx="3550285" cy="6858000"/>
            <a:chOff x="0" y="-15482"/>
            <a:chExt cx="3649343" cy="6857999"/>
          </a:xfrm>
          <a:noFill/>
        </p:grpSpPr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6200000">
              <a:off x="-1596587" y="1596587"/>
              <a:ext cx="6842517" cy="3649343"/>
            </a:xfrm>
            <a:prstGeom prst="rect">
              <a:avLst/>
            </a:prstGeom>
            <a:grpFill/>
          </p:spPr>
        </p:pic>
        <p:pic>
          <p:nvPicPr>
            <p:cNvPr id="13" name="图片 12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 rotWithShape="1">
            <a:blip r:embed="rId9"/>
            <a:srcRect/>
            <a:stretch>
              <a:fillRect/>
            </a:stretch>
          </p:blipFill>
          <p:spPr>
            <a:xfrm rot="5400000">
              <a:off x="-2338959" y="2323477"/>
              <a:ext cx="6857999" cy="2180082"/>
            </a:xfrm>
            <a:prstGeom prst="rect">
              <a:avLst/>
            </a:prstGeom>
            <a:grpFill/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2024/5/16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 descr="C:\Users\kingsoft\Desktop\图片7副本.png图片7副本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 flipH="1">
            <a:off x="8231997" y="5327780"/>
            <a:ext cx="3960001" cy="1530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 rot="5400000">
            <a:off x="-3378783" y="2809615"/>
            <a:ext cx="6858002" cy="1238771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 descr="C:\Users\kingsoft\Desktop\图片7副本.png图片7副本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8231997" y="5327780"/>
            <a:ext cx="3960001" cy="1530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-15240"/>
            <a:ext cx="12192000" cy="204660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6177281"/>
            <a:ext cx="12192000" cy="11659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35560"/>
            <a:ext cx="12192000" cy="20466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3125639" y="2421777"/>
            <a:ext cx="5940722" cy="133663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>
            <a:off x="0" y="-3"/>
            <a:ext cx="12192000" cy="1704978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4632702" y="4417887"/>
            <a:ext cx="1302101" cy="485285"/>
          </a:xfrm>
          <a:solidFill>
            <a:schemeClr val="accent1"/>
          </a:solidFill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6257198" y="4417887"/>
            <a:ext cx="1302102" cy="485285"/>
          </a:xfrm>
          <a:ln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>
            <a:lvl1pPr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2024/5/16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1"/>
            </p:custDataLst>
          </p:nvPr>
        </p:nvSpPr>
        <p:spPr>
          <a:xfrm>
            <a:off x="286385" y="273050"/>
            <a:ext cx="11616055" cy="63119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2024/5/16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0" name="图片 9" descr="C:\Users\kingsoft\Desktop\图片7副本.png图片7副本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 flipH="1">
            <a:off x="7072603" y="4933186"/>
            <a:ext cx="4829835" cy="165176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pic>
        <p:nvPicPr>
          <p:cNvPr id="10" name="图片 9" descr="C:\Users\kingsoft\Desktop\图片7副本.png图片7副本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8231997" y="5327780"/>
            <a:ext cx="3960001" cy="1530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pic>
        <p:nvPicPr>
          <p:cNvPr id="16" name="图片 15" descr="C:\Users\kingsoft\Desktop\图片7副本.png图片7副本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8231997" y="5327780"/>
            <a:ext cx="3960001" cy="1530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810" y="0"/>
            <a:ext cx="12192000" cy="1975485"/>
          </a:xfrm>
          <a:prstGeom prst="rect">
            <a:avLst/>
          </a:prstGeom>
        </p:spPr>
      </p:pic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6242387"/>
            <a:ext cx="12192000" cy="1231226"/>
          </a:xfrm>
          <a:prstGeom prst="rect">
            <a:avLst/>
          </a:prstGeom>
        </p:spPr>
      </p:pic>
      <p:sp>
        <p:nvSpPr>
          <p:cNvPr id="15" name="矩形 14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79600" y="1663200"/>
            <a:ext cx="5342400" cy="2894400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rgbClr val="EB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9" name="图片 8" descr="C:\Users\kingsoft\Desktop\图片7副本.png图片7副本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8429082" y="4917233"/>
            <a:ext cx="3762917" cy="981917"/>
          </a:xfrm>
          <a:prstGeom prst="rect">
            <a:avLst/>
          </a:prstGeom>
        </p:spPr>
      </p:pic>
      <p:pic>
        <p:nvPicPr>
          <p:cNvPr id="10" name="图片 9" descr="C:\Users\kingsoft\Desktop\图片7副本.png图片7副本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 rot="10800000" flipH="1">
            <a:off x="0" y="398"/>
            <a:ext cx="4713605" cy="122999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51.xml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658" name="Group 26"/>
          <p:cNvGraphicFramePr>
            <a:graphicFrameLocks noGrp="1"/>
          </p:cNvGraphicFramePr>
          <p:nvPr>
            <p:ph idx="4294967295"/>
            <p:custDataLst>
              <p:tags r:id="rId1"/>
            </p:custDataLst>
          </p:nvPr>
        </p:nvGraphicFramePr>
        <p:xfrm>
          <a:off x="370547" y="819808"/>
          <a:ext cx="11357746" cy="5410395"/>
        </p:xfrm>
        <a:graphic>
          <a:graphicData uri="http://schemas.openxmlformats.org/drawingml/2006/table">
            <a:tbl>
              <a:tblPr/>
              <a:tblGrid>
                <a:gridCol w="802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4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04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103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两种教材对比</a:t>
                      </a:r>
                      <a:endParaRPr kumimoji="0" lang="en-US" altLang="zh-CN" sz="3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panose="020B0604020202020204" pitchFamily="34" charset="0"/>
                        <a:buNone/>
                        <a:defRPr/>
                      </a:pPr>
                      <a:endParaRPr kumimoji="0" lang="zh-CN" altLang="en-US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  <a:sym typeface="+mn-ea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ea typeface="隶书" panose="02010509060101010101" pitchFamily="49" charset="-122"/>
                          <a:cs typeface="Consolas" panose="020B0609020204030204" pitchFamily="49" charset="0"/>
                        </a:rPr>
                        <a:t>教材特点：</a:t>
                      </a:r>
                      <a:endParaRPr kumimoji="0" lang="en-US" altLang="zh-CN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ea typeface="隶书" panose="02010509060101010101" pitchFamily="49" charset="-122"/>
                        <a:cs typeface="Consolas" panose="020B0609020204030204" pitchFamily="49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panose="020B0604020202020204" pitchFamily="34" charset="0"/>
                        <a:buNone/>
                      </a:pPr>
                      <a:endParaRPr kumimoji="0" lang="en-US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ea typeface="隶书" panose="02010509060101010101" pitchFamily="49" charset="-122"/>
                        <a:cs typeface="Consolas" panose="020B0609020204030204" pitchFamily="49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panose="020B0604020202020204" pitchFamily="34" charset="0"/>
                        <a:buNone/>
                      </a:pPr>
                      <a:endParaRPr kumimoji="0" lang="en-US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ea typeface="隶书" panose="02010509060101010101" pitchFamily="49" charset="-122"/>
                        <a:cs typeface="Consolas" panose="020B0609020204030204" pitchFamily="49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panose="020B0604020202020204" pitchFamily="34" charset="0"/>
                        <a:buNone/>
                      </a:pPr>
                      <a:endParaRPr kumimoji="0" lang="en-US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ea typeface="隶书" panose="02010509060101010101" pitchFamily="49" charset="-122"/>
                        <a:cs typeface="Consolas" panose="020B0609020204030204" pitchFamily="49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panose="020B0604020202020204" pitchFamily="34" charset="0"/>
                        <a:buNone/>
                      </a:pPr>
                      <a:endParaRPr kumimoji="0" lang="en-US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ea typeface="隶书" panose="02010509060101010101" pitchFamily="49" charset="-122"/>
                        <a:cs typeface="Consolas" panose="020B0609020204030204" pitchFamily="49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panose="020B0604020202020204" pitchFamily="34" charset="0"/>
                        <a:buNone/>
                      </a:pPr>
                      <a:endParaRPr kumimoji="0" lang="en-US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ea typeface="隶书" panose="02010509060101010101" pitchFamily="49" charset="-122"/>
                        <a:cs typeface="Consolas" panose="020B0609020204030204" pitchFamily="49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panose="020B0604020202020204" pitchFamily="34" charset="0"/>
                        <a:buNone/>
                      </a:pPr>
                      <a:endParaRPr kumimoji="0" lang="en-US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ea typeface="隶书" panose="02010509060101010101" pitchFamily="49" charset="-122"/>
                        <a:cs typeface="Consolas" panose="020B0609020204030204" pitchFamily="49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Pct val="125000"/>
                        <a:buFont typeface="Arial" panose="020B0604020202020204" pitchFamily="34" charset="0"/>
                        <a:buNone/>
                      </a:pPr>
                      <a:endParaRPr kumimoji="0" lang="en-US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ea typeface="隶书" panose="02010509060101010101" pitchFamily="49" charset="-122"/>
                        <a:cs typeface="Consolas" panose="020B0609020204030204" pitchFamily="49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1300275" y="881786"/>
            <a:ext cx="4193124" cy="5286438"/>
            <a:chOff x="1847700" y="797395"/>
            <a:chExt cx="4193124" cy="528643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47700" y="797395"/>
              <a:ext cx="2466340" cy="2911364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08239" y="2867393"/>
              <a:ext cx="2832585" cy="3216440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5999148" y="1423234"/>
            <a:ext cx="57569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•Python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适宜低四年级起点编程语言学习。</a:t>
            </a:r>
            <a:endParaRPr lang="zh-CN" altLang="en-US" sz="2200" dirty="0"/>
          </a:p>
        </p:txBody>
      </p:sp>
      <p:sp>
        <p:nvSpPr>
          <p:cNvPr id="5" name="文本框 4"/>
          <p:cNvSpPr txBox="1"/>
          <p:nvPr/>
        </p:nvSpPr>
        <p:spPr>
          <a:xfrm>
            <a:off x="5999148" y="1941541"/>
            <a:ext cx="5756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ts val="1000"/>
              </a:spcBef>
              <a:spcAft>
                <a:spcPct val="0"/>
              </a:spcAft>
              <a:buSzPct val="125000"/>
            </a:pP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• Python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教材适合各类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Python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等级考试，有配套练习。</a:t>
            </a:r>
            <a:endParaRPr lang="en-US" altLang="zh-CN" sz="2200" dirty="0">
              <a:solidFill>
                <a:srgbClr val="000000"/>
              </a:solidFill>
              <a:latin typeface="Consolas" panose="020B0609020204030204" pitchFamily="49" charset="0"/>
              <a:ea typeface="隶书" panose="02010509060101010101" pitchFamily="49" charset="-122"/>
              <a:cs typeface="Consolas" panose="020B0609020204030204" pitchFamily="49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99150" y="2798402"/>
            <a:ext cx="5756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ts val="1000"/>
              </a:spcBef>
              <a:spcAft>
                <a:spcPct val="0"/>
              </a:spcAft>
              <a:buSzPct val="125000"/>
            </a:pP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•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和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C++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教材体系结构一致，适合</a:t>
            </a:r>
            <a:r>
              <a:rPr lang="zh-CN" altLang="en-US" sz="2200" dirty="0">
                <a:solidFill>
                  <a:srgbClr val="00B05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优生</a:t>
            </a:r>
            <a:r>
              <a:rPr lang="zh-CN" altLang="en-US" sz="2200" dirty="0" smtClean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快速转换到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C</a:t>
            </a:r>
            <a:r>
              <a:rPr lang="en-US" altLang="zh-CN" sz="2200" dirty="0" smtClean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++</a:t>
            </a:r>
            <a:r>
              <a:rPr lang="zh-CN" altLang="en-US" sz="2200" dirty="0" smtClean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学习。</a:t>
            </a:r>
            <a:endParaRPr lang="en-US" altLang="zh-CN" sz="2200" dirty="0">
              <a:solidFill>
                <a:srgbClr val="000000"/>
              </a:solidFill>
              <a:latin typeface="Consolas" panose="020B0609020204030204" pitchFamily="49" charset="0"/>
              <a:ea typeface="隶书" panose="02010509060101010101" pitchFamily="49" charset="-122"/>
              <a:cs typeface="Consolas" panose="020B0609020204030204" pitchFamily="49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99150" y="3655263"/>
            <a:ext cx="5756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ts val="1000"/>
              </a:spcBef>
              <a:spcAft>
                <a:spcPct val="0"/>
              </a:spcAft>
              <a:buSzPct val="125000"/>
            </a:pP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•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适合</a:t>
            </a:r>
            <a:r>
              <a:rPr lang="zh-CN" altLang="en-US" sz="2200" dirty="0">
                <a:solidFill>
                  <a:srgbClr val="00B05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优生</a:t>
            </a:r>
            <a:r>
              <a:rPr lang="en-US" altLang="zh-CN" sz="2200" dirty="0" smtClean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GESP</a:t>
            </a:r>
            <a:r>
              <a:rPr lang="zh-CN" altLang="en-US" sz="2200" dirty="0" smtClean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从</a:t>
            </a:r>
            <a:r>
              <a:rPr lang="en-US" altLang="zh-CN" sz="2200" dirty="0" smtClean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Python</a:t>
            </a:r>
            <a:r>
              <a:rPr lang="zh-CN" altLang="en-US" sz="2200" dirty="0" smtClean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跨级转换到</a:t>
            </a:r>
            <a:r>
              <a:rPr lang="en-US" altLang="zh-CN" sz="2200" dirty="0" smtClean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C++</a:t>
            </a:r>
            <a:r>
              <a:rPr lang="zh-CN" altLang="en-US" sz="2200" dirty="0" smtClean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等级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考试，不影响学习进度。</a:t>
            </a:r>
            <a:endParaRPr lang="en-US" altLang="zh-CN" sz="2200" dirty="0">
              <a:solidFill>
                <a:srgbClr val="000000"/>
              </a:solidFill>
              <a:latin typeface="Consolas" panose="020B0609020204030204" pitchFamily="49" charset="0"/>
              <a:ea typeface="隶书" panose="02010509060101010101" pitchFamily="49" charset="-122"/>
              <a:cs typeface="Consolas" panose="020B0609020204030204" pitchFamily="49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99152" y="4512124"/>
            <a:ext cx="5756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ts val="1000"/>
              </a:spcBef>
              <a:spcAft>
                <a:spcPct val="0"/>
              </a:spcAft>
              <a:buSzPct val="125000"/>
            </a:pP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•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适合低龄先学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Python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，后学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C++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编程，更适合学生</a:t>
            </a:r>
            <a:r>
              <a:rPr lang="zh-CN" altLang="en-US" sz="2200" dirty="0" smtClean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能力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，有计划定期开设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C++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课程</a:t>
            </a:r>
            <a:r>
              <a:rPr lang="zh-CN" altLang="en-US" sz="2200" dirty="0" smtClean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。</a:t>
            </a:r>
            <a:endParaRPr lang="zh-CN" altLang="en-US" sz="2200" dirty="0">
              <a:solidFill>
                <a:srgbClr val="000000"/>
              </a:solidFill>
              <a:latin typeface="Consolas" panose="020B0609020204030204" pitchFamily="49" charset="0"/>
              <a:ea typeface="隶书" panose="02010509060101010101" pitchFamily="49" charset="-122"/>
              <a:cs typeface="Consolas" panose="020B0609020204030204" pitchFamily="49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99152" y="5368984"/>
            <a:ext cx="5756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•</a:t>
            </a:r>
            <a:r>
              <a:rPr lang="zh-CN" altLang="en-US" sz="2200" dirty="0">
                <a:solidFill>
                  <a:srgbClr val="FF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总结</a:t>
            </a:r>
            <a:r>
              <a:rPr lang="zh-CN" altLang="en-US" sz="2200" dirty="0">
                <a:latin typeface="隶书" panose="02010509060101010101" pitchFamily="49" charset="-122"/>
                <a:ea typeface="隶书" panose="02010509060101010101" pitchFamily="49" charset="-122"/>
              </a:rPr>
              <a:t>：四年级学</a:t>
            </a:r>
            <a:r>
              <a:rPr lang="en-US" altLang="zh-CN" sz="2200" dirty="0"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Python</a:t>
            </a:r>
            <a:r>
              <a:rPr lang="zh-CN" altLang="en-US" sz="2200" dirty="0">
                <a:latin typeface="隶书" panose="02010509060101010101" pitchFamily="49" charset="-122"/>
                <a:ea typeface="隶书" panose="02010509060101010101" pitchFamily="49" charset="-122"/>
              </a:rPr>
              <a:t>，六年学</a:t>
            </a:r>
            <a:r>
              <a:rPr lang="en-US" altLang="zh-CN" sz="2200" dirty="0">
                <a:latin typeface="Consolas" panose="020B0609020204030204" pitchFamily="49" charset="0"/>
                <a:ea typeface="隶书" panose="02010509060101010101" pitchFamily="49" charset="-122"/>
                <a:cs typeface="Consolas" panose="020B0609020204030204" pitchFamily="49" charset="0"/>
              </a:rPr>
              <a:t>C++</a:t>
            </a:r>
            <a:r>
              <a:rPr lang="zh-CN" altLang="en-US" sz="2200" dirty="0">
                <a:latin typeface="隶书" panose="02010509060101010101" pitchFamily="49" charset="-122"/>
                <a:ea typeface="隶书" panose="02010509060101010101" pitchFamily="49" charset="-122"/>
              </a:rPr>
              <a:t>，五级看学生能力。</a:t>
            </a:r>
          </a:p>
        </p:txBody>
      </p:sp>
      <p:sp>
        <p:nvSpPr>
          <p:cNvPr id="13" name="Rectangle 2"/>
          <p:cNvSpPr>
            <a:spLocks noGrp="1"/>
          </p:cNvSpPr>
          <p:nvPr>
            <p:ph type="title"/>
          </p:nvPr>
        </p:nvSpPr>
        <p:spPr bwMode="auto">
          <a:xfrm>
            <a:off x="1458159" y="117541"/>
            <a:ext cx="8463607" cy="954645"/>
          </a:xfrm>
        </p:spPr>
        <p:txBody>
          <a:bodyPr wrap="square" numCol="1" anchorCtr="0" compatLnSpc="1"/>
          <a:lstStyle/>
          <a:p>
            <a:pPr algn="ctr"/>
            <a:r>
              <a:rPr lang="en-US" altLang="zh-CN" sz="4000" b="1" cap="none" dirty="0">
                <a:solidFill>
                  <a:schemeClr val="accent1"/>
                </a:solidFill>
                <a:latin typeface="优设标题黑" panose="00000500000000000000" charset="-122"/>
                <a:ea typeface="优设标题黑" panose="00000500000000000000" charset="-122"/>
              </a:rPr>
              <a:t>《</a:t>
            </a:r>
            <a:r>
              <a:rPr lang="zh-CN" altLang="en-US" sz="4000" b="1" cap="none" dirty="0">
                <a:solidFill>
                  <a:schemeClr val="accent1"/>
                </a:solidFill>
                <a:latin typeface="优设标题黑" panose="00000500000000000000" charset="-122"/>
                <a:ea typeface="优设标题黑" panose="00000500000000000000" charset="-122"/>
              </a:rPr>
              <a:t>信息学奥赛一本通</a:t>
            </a:r>
            <a:r>
              <a:rPr lang="en-US" altLang="zh-CN" sz="4000" b="1" cap="none" dirty="0">
                <a:solidFill>
                  <a:schemeClr val="accent1"/>
                </a:solidFill>
                <a:latin typeface="优设标题黑" panose="00000500000000000000" charset="-122"/>
                <a:ea typeface="优设标题黑" panose="00000500000000000000" charset="-122"/>
              </a:rPr>
              <a:t>》</a:t>
            </a:r>
            <a:r>
              <a:rPr lang="zh-CN" altLang="en-US" sz="4000" b="1" cap="none" spc="200" dirty="0">
                <a:solidFill>
                  <a:schemeClr val="accent1"/>
                </a:solidFill>
                <a:latin typeface="优设标题黑" panose="00000500000000000000" charset="-122"/>
                <a:ea typeface="优设标题黑" panose="00000500000000000000" charset="-122"/>
              </a:rPr>
              <a:t>教材体系</a:t>
            </a:r>
            <a:endParaRPr lang="zh-CN" altLang="en-US" sz="4000" b="1" cap="none" dirty="0">
              <a:solidFill>
                <a:schemeClr val="accent1"/>
              </a:solidFill>
              <a:latin typeface="优设标题黑" panose="00000500000000000000" charset="-122"/>
              <a:ea typeface="优设标题黑" panose="000005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E1A684E-592E-35EE-69DD-38793308FC89}"/>
              </a:ext>
            </a:extLst>
          </p:cNvPr>
          <p:cNvSpPr txBox="1">
            <a:spLocks/>
          </p:cNvSpPr>
          <p:nvPr/>
        </p:nvSpPr>
        <p:spPr>
          <a:xfrm>
            <a:off x="2554922" y="1398905"/>
            <a:ext cx="7198678" cy="818778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342900" indent="-3429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  <a:defRPr sz="1600" b="1" u="none" strike="noStrike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宋体" panose="02010600030101010101" pitchFamily="2" charset="-122"/>
                <a:ea typeface="微软雅黑" panose="020B0503020204020204" charset="-122"/>
              </a:defRPr>
            </a:lvl1pPr>
            <a:lvl2pPr marL="68580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zh-CN" altLang="en-US" sz="36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机构如何开展</a:t>
            </a:r>
            <a:r>
              <a:rPr kumimoji="0" lang="en-US" altLang="zh-CN" sz="36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python</a:t>
            </a:r>
            <a:r>
              <a:rPr kumimoji="0" lang="zh-CN" altLang="en-US" sz="36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教学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995448" y="2617792"/>
            <a:ext cx="6389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1.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充分挖掘各机构现有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Python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课程资源，并充分利用。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057600" y="3751953"/>
            <a:ext cx="6265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2.《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编程启蒙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Python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版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》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对现有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Python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课程资源补充。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057600" y="4886114"/>
            <a:ext cx="71812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.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参加</a:t>
            </a: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编程启蒙</a:t>
            </a: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Python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版</a:t>
            </a: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一二级等级考试，</a:t>
            </a: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C++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入门衔接。</a:t>
            </a:r>
          </a:p>
        </p:txBody>
      </p:sp>
    </p:spTree>
    <p:extLst>
      <p:ext uri="{BB962C8B-B14F-4D97-AF65-F5344CB8AC3E}">
        <p14:creationId xmlns:p14="http://schemas.microsoft.com/office/powerpoint/2010/main" val="3350324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E1A684E-592E-35EE-69DD-38793308FC89}"/>
              </a:ext>
            </a:extLst>
          </p:cNvPr>
          <p:cNvSpPr txBox="1">
            <a:spLocks/>
          </p:cNvSpPr>
          <p:nvPr/>
        </p:nvSpPr>
        <p:spPr>
          <a:xfrm>
            <a:off x="1986456" y="1377883"/>
            <a:ext cx="8113986" cy="923881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342900" indent="-3429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  <a:defRPr sz="1600" b="1" u="none" strike="noStrike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宋体" panose="02010600030101010101" pitchFamily="2" charset="-122"/>
                <a:ea typeface="微软雅黑" panose="020B0503020204020204" charset="-122"/>
              </a:defRPr>
            </a:lvl1pPr>
            <a:lvl2pPr marL="68580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zh-CN" altLang="en-US" sz="36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不同资质学生的</a:t>
            </a:r>
            <a:r>
              <a:rPr kumimoji="0" lang="en-US" altLang="zh-CN" sz="36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Python</a:t>
            </a:r>
            <a:r>
              <a:rPr kumimoji="0" lang="zh-CN" altLang="en-US" sz="36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的培养路线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696762" y="2741765"/>
            <a:ext cx="670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1.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资质一般的学生，以现有各机构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Python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课程资源为主。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696762" y="3718509"/>
            <a:ext cx="8715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2.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资质稍好的学生，把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《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编程启蒙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Python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版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》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课程融合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进去，参加等级考试。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96762" y="4695253"/>
            <a:ext cx="8830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3.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资质超常的学生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，学</a:t>
            </a: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6-12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个月</a:t>
            </a: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Python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1-2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个月快转到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C</a:t>
            </a: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++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，转进信奥比赛。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78646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879982" y="1140785"/>
            <a:ext cx="6411163" cy="2264567"/>
          </a:xfrm>
        </p:spPr>
        <p:txBody>
          <a:bodyPr>
            <a:noAutofit/>
          </a:bodyPr>
          <a:lstStyle/>
          <a:p>
            <a:r>
              <a:rPr lang="en-US" altLang="zh-CN" sz="9600" dirty="0"/>
              <a:t>TH</a:t>
            </a:r>
            <a:r>
              <a:rPr lang="en-US" altLang="zh-CN" sz="16100" dirty="0"/>
              <a:t>A</a:t>
            </a:r>
            <a:r>
              <a:rPr lang="en-US" altLang="zh-CN" sz="9600" dirty="0"/>
              <a:t>NKS</a:t>
            </a:r>
            <a:endParaRPr lang="zh-CN" altLang="en-US" sz="9600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/>
          <a:srcRect t="59000"/>
          <a:stretch>
            <a:fillRect/>
          </a:stretch>
        </p:blipFill>
        <p:spPr>
          <a:xfrm>
            <a:off x="3738399" y="3734189"/>
            <a:ext cx="4694327" cy="132976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Tc3M2Y5NzIzMDFlZjAyY2Q4Njk5ODkyYjFjNzBiNT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0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0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01"/>
  <p:tag name="KSO_WM_TEMPLATE_THUMBS_INDEX" val="1、4、7、8、9、10、11、13、14、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TYPE" val="i"/>
  <p:tag name="KSO_WM_UNIT_INDEX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leftRight"/>
  <p:tag name="KSO_WM_SLIDE_BK_DARK_LIGHT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UNIT_TYPE" val="i"/>
  <p:tag name="KSO_WM_UNIT_INDEX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topBottom"/>
  <p:tag name="KSO_WM_SLIDE_BK_DARK_LIGHT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UNIT_TYPE" val="i"/>
  <p:tag name="KSO_WM_UNIT_INDEX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bottomTop"/>
  <p:tag name="KSO_WM_SLIDE_BK_DARK_LIGHT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navigation"/>
  <p:tag name="KSO_WM_SLIDE_BK_DARK_LIGHT" val="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navigation"/>
  <p:tag name="KSO_WM_SLIDE_BK_DARK_LIGHT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TYPE" val="i"/>
  <p:tag name="KSO_WM_UNIT_INDEX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TYPE" val="i"/>
  <p:tag name="KSO_WM_UNIT_INDEX" val="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afb0ddb-1ab8-4846-af4a-0c0bd0653954}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601_15"/>
  <p:tag name="KSO_WM_TEMPLATE_SUBCATEGORY" val="0"/>
  <p:tag name="KSO_WM_TEMPLATE_MASTER_TYPE" val="1"/>
  <p:tag name="KSO_WM_TEMPLATE_COLOR_TYPE" val="1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2601"/>
  <p:tag name="KSO_WM_SLIDE_LAYOUT" val="a_b"/>
  <p:tag name="KSO_WM_SLIDE_LAYOUT_CNT" val="1_2"/>
  <p:tag name="KSO_WM_SLIDE_TYPE" val="endPage"/>
  <p:tag name="KSO_WM_SLIDE_SUBTYPE" val="pureTxt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15*a*1"/>
  <p:tag name="KSO_WM_TEMPLATE_CATEGORY" val="custom"/>
  <p:tag name="KSO_WM_TEMPLATE_INDEX" val="20202601"/>
  <p:tag name="KSO_WM_UNIT_LAYERLEVEL" val="1"/>
  <p:tag name="KSO_WM_TAG_VERSION" val="1.0"/>
  <p:tag name="KSO_WM_BEAUTIFY_FLAG" val="#wm#"/>
  <p:tag name="KSO_WM_UNIT_ISCONTENTSTITLE" val="0"/>
  <p:tag name="KSO_WM_UNIT_PRESET_TEXT" val="谢谢观赏"/>
  <p:tag name="KSO_WM_UNIT_NOCLEAR" val="1"/>
  <p:tag name="KSO_WM_UNIT_VALUE" val="6"/>
  <p:tag name="KSO_WM_UNIT_TYPE" val="a"/>
  <p:tag name="KSO_WM_UNIT_INDEX" val="1"/>
  <p:tag name="KSO_WM_UNIT_ISNUMDGMTITLE" val="0"/>
</p:tagLst>
</file>

<file path=ppt/theme/theme1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E9F3FA"/>
      </a:dk2>
      <a:lt2>
        <a:srgbClr val="FFFFFF"/>
      </a:lt2>
      <a:accent1>
        <a:srgbClr val="4472C4"/>
      </a:accent1>
      <a:accent2>
        <a:srgbClr val="2A8DD4"/>
      </a:accent2>
      <a:accent3>
        <a:srgbClr val="2FA1CF"/>
      </a:accent3>
      <a:accent4>
        <a:srgbClr val="33B2B2"/>
      </a:accent4>
      <a:accent5>
        <a:srgbClr val="35BD81"/>
      </a:accent5>
      <a:accent6>
        <a:srgbClr val="59C54F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243</Words>
  <Application>Microsoft Office PowerPoint</Application>
  <PresentationFormat>宽屏</PresentationFormat>
  <Paragraphs>23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汉仪旗黑-85S</vt:lpstr>
      <vt:lpstr>华文楷体</vt:lpstr>
      <vt:lpstr>隶书</vt:lpstr>
      <vt:lpstr>宋体</vt:lpstr>
      <vt:lpstr>微软雅黑</vt:lpstr>
      <vt:lpstr>优设标题黑</vt:lpstr>
      <vt:lpstr>Arial</vt:lpstr>
      <vt:lpstr>Consolas</vt:lpstr>
      <vt:lpstr>Viner Hand ITC</vt:lpstr>
      <vt:lpstr>1_Office 主题​​</vt:lpstr>
      <vt:lpstr>《信息学奥赛一本通》教材体系</vt:lpstr>
      <vt:lpstr>PowerPoint 演示文稿</vt:lpstr>
      <vt:lpstr>PowerPoint 演示文稿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启蒙编程Python版</dc:title>
  <dc:creator>知秋 叶</dc:creator>
  <cp:lastModifiedBy>PC</cp:lastModifiedBy>
  <cp:revision>234</cp:revision>
  <dcterms:created xsi:type="dcterms:W3CDTF">2024-01-29T15:35:00Z</dcterms:created>
  <dcterms:modified xsi:type="dcterms:W3CDTF">2024-05-16T05:04:15Z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744C8F8066354741BB2E7AFFC4EF9D55_12</vt:lpwstr>
  </property>
  <property fmtid="{D5CDD505-2E9C-101B-9397-08002B2CF9AE}" pid="3" name="KSOProductBuildVer">
    <vt:lpwstr>2052-12.1.0.16388</vt:lpwstr>
  </property>
</Properties>
</file>