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0"/>
                <a:lumOff val="-8284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0"/>
                    <a:lumOff val="-8284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0"/>
                    <a:lumOff val="-8284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0"/>
                  <a:lumOff val="-8284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0"/>
                    <a:lumOff val="-8284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第六章  算法设计初体验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第74课 背包问题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8405" y="606425"/>
            <a:ext cx="7451090" cy="48685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4845" y="386080"/>
            <a:ext cx="5782310" cy="60852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99690" y="140335"/>
            <a:ext cx="6898640" cy="64884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2100" y="479425"/>
            <a:ext cx="6543040" cy="4275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5150" y="1379855"/>
            <a:ext cx="5276850" cy="53530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4815" y="656590"/>
            <a:ext cx="5276850" cy="45624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4460" y="763270"/>
            <a:ext cx="5276850" cy="43624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135" y="715010"/>
            <a:ext cx="5643880" cy="50838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75705" y="809625"/>
            <a:ext cx="5916295" cy="55638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170" y="266700"/>
            <a:ext cx="6820535" cy="35826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9995" y="3849370"/>
            <a:ext cx="8322310" cy="25088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第六章  算法设计初体验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2024-03-26T03:21:29Z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