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第72课 DFS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855" y="271780"/>
            <a:ext cx="5276850" cy="6038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482600"/>
            <a:ext cx="5949950" cy="56172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895" y="803275"/>
            <a:ext cx="7350125" cy="46704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1775" y="2061210"/>
            <a:ext cx="5276850" cy="42672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580" y="633730"/>
            <a:ext cx="6227445" cy="5114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12890" y="330835"/>
            <a:ext cx="5276850" cy="58293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145" y="563880"/>
            <a:ext cx="5276850" cy="4933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635" y="0"/>
            <a:ext cx="5900420" cy="68592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2024-03-26T03:15:51Z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