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385" r:id="rId12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307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0"/>
                <a:lumOff val="-82845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0"/>
                    <a:lumOff val="-8284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0"/>
                    <a:lumOff val="-82845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0"/>
                  <a:lumOff val="-82845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0"/>
                    <a:lumOff val="-82845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06.xml"/><Relationship Id="rId1" Type="http://schemas.openxmlformats.org/officeDocument/2006/relationships/tags" Target="../tags/tag3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第六章  算法设计初体验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第68课 减治法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38680" y="763270"/>
            <a:ext cx="7915275" cy="44577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0665" y="1351280"/>
            <a:ext cx="6586220" cy="33883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0505"/>
          <a:stretch>
            <a:fillRect/>
          </a:stretch>
        </p:blipFill>
        <p:spPr>
          <a:xfrm>
            <a:off x="7407275" y="234950"/>
            <a:ext cx="4361180" cy="55181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7980" y="1343025"/>
            <a:ext cx="6973570" cy="36506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19037"/>
          <a:stretch>
            <a:fillRect/>
          </a:stretch>
        </p:blipFill>
        <p:spPr>
          <a:xfrm>
            <a:off x="6096000" y="301625"/>
            <a:ext cx="5918835" cy="550291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4465" y="245110"/>
            <a:ext cx="5930900" cy="51282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48985" y="3181985"/>
            <a:ext cx="6101715" cy="344741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7980" y="530225"/>
            <a:ext cx="6934200" cy="33921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2436"/>
          <a:stretch>
            <a:fillRect/>
          </a:stretch>
        </p:blipFill>
        <p:spPr>
          <a:xfrm>
            <a:off x="4363720" y="3335020"/>
            <a:ext cx="5514340" cy="27698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7980" y="340995"/>
            <a:ext cx="6384290" cy="43218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1143"/>
          <a:stretch>
            <a:fillRect/>
          </a:stretch>
        </p:blipFill>
        <p:spPr>
          <a:xfrm>
            <a:off x="6860540" y="2045970"/>
            <a:ext cx="4809490" cy="39465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06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07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WPS 演示</Application>
  <PresentationFormat>宽屏</PresentationFormat>
  <Paragraphs>8</Paragraphs>
  <Slides>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第六章  算法设计初体验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96</cp:revision>
  <dcterms:created xsi:type="dcterms:W3CDTF">2017-08-18T03:02:00Z</dcterms:created>
  <dcterms:modified xsi:type="dcterms:W3CDTF">2024-03-26T02:42:22Z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