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9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82.xml"/><Relationship Id="rId14" Type="http://schemas.openxmlformats.org/officeDocument/2006/relationships/image" Target="../media/image12.emf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9.xml"/><Relationship Id="rId16" Type="http://schemas.openxmlformats.org/officeDocument/2006/relationships/tags" Target="../tags/tag306.xml"/><Relationship Id="rId15" Type="http://schemas.openxmlformats.org/officeDocument/2006/relationships/image" Target="../media/image16.emf"/><Relationship Id="rId14" Type="http://schemas.openxmlformats.org/officeDocument/2006/relationships/tags" Target="../tags/tag305.xml"/><Relationship Id="rId13" Type="http://schemas.openxmlformats.org/officeDocument/2006/relationships/image" Target="../media/image15.emf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8.xml"/><Relationship Id="rId1" Type="http://schemas.openxmlformats.org/officeDocument/2006/relationships/tags" Target="../tags/tag3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第65课 类的认识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31415" y="22225"/>
            <a:ext cx="7160260" cy="66560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0205" y="429895"/>
            <a:ext cx="8911590" cy="56305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690" y="221615"/>
            <a:ext cx="5276850" cy="5800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1360"/>
          <a:stretch>
            <a:fillRect/>
          </a:stretch>
        </p:blipFill>
        <p:spPr>
          <a:xfrm>
            <a:off x="6678295" y="221615"/>
            <a:ext cx="4547235" cy="62934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375" y="422910"/>
            <a:ext cx="5276850" cy="55530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0225" y="273050"/>
            <a:ext cx="5276850" cy="2543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rcRect r="22371"/>
          <a:stretch>
            <a:fillRect/>
          </a:stretch>
        </p:blipFill>
        <p:spPr>
          <a:xfrm>
            <a:off x="7421245" y="0"/>
            <a:ext cx="4387215" cy="678370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0270" y="0"/>
            <a:ext cx="5276850" cy="6534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57557"/>
          <a:stretch>
            <a:fillRect/>
          </a:stretch>
        </p:blipFill>
        <p:spPr>
          <a:xfrm>
            <a:off x="7792085" y="1718310"/>
            <a:ext cx="2239645" cy="18288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98145" y="1047750"/>
            <a:ext cx="5276850" cy="4762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538595" y="1466850"/>
            <a:ext cx="5276850" cy="434340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2024-03-26T00:52:55Z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