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59" r:id="rId6"/>
    <p:sldId id="681" r:id="rId7"/>
    <p:sldId id="682" r:id="rId8"/>
    <p:sldId id="683" r:id="rId9"/>
    <p:sldId id="684" r:id="rId10"/>
    <p:sldId id="685" r:id="rId11"/>
    <p:sldId id="686" r:id="rId12"/>
    <p:sldId id="385" r:id="rId13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8" Type="http://schemas.openxmlformats.org/officeDocument/2006/relationships/tags" Target="tags/tag318.xml"/><Relationship Id="rId17" Type="http://schemas.openxmlformats.org/officeDocument/2006/relationships/commentAuthors" Target="commentAuthors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1"/>
                <a:lumOff val="-82846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1"/>
                    <a:lumOff val="-82846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1"/>
                    <a:lumOff val="-82846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1"/>
                  <a:lumOff val="-82846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1"/>
                    <a:lumOff val="-82846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60.xml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4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71.xml"/><Relationship Id="rId13" Type="http://schemas.openxmlformats.org/officeDocument/2006/relationships/image" Target="../media/image9.emf"/><Relationship Id="rId12" Type="http://schemas.openxmlformats.org/officeDocument/2006/relationships/image" Target="../media/image8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82.xml"/><Relationship Id="rId13" Type="http://schemas.openxmlformats.org/officeDocument/2006/relationships/image" Target="../media/image11.emf"/><Relationship Id="rId12" Type="http://schemas.openxmlformats.org/officeDocument/2006/relationships/image" Target="../media/image10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93.xml"/><Relationship Id="rId13" Type="http://schemas.openxmlformats.org/officeDocument/2006/relationships/image" Target="../media/image13.emf"/><Relationship Id="rId12" Type="http://schemas.openxmlformats.org/officeDocument/2006/relationships/image" Target="../media/image12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7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04.xml"/><Relationship Id="rId13" Type="http://schemas.openxmlformats.org/officeDocument/2006/relationships/image" Target="../media/image15.emf"/><Relationship Id="rId12" Type="http://schemas.openxmlformats.org/officeDocument/2006/relationships/image" Target="../media/image14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tags" Target="../tags/tag311.xml"/><Relationship Id="rId7" Type="http://schemas.openxmlformats.org/officeDocument/2006/relationships/tags" Target="../tags/tag310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" Type="http://schemas.openxmlformats.org/officeDocument/2006/relationships/tags" Target="../tags/tag306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8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15.xml"/><Relationship Id="rId13" Type="http://schemas.openxmlformats.org/officeDocument/2006/relationships/image" Target="../media/image17.emf"/><Relationship Id="rId12" Type="http://schemas.openxmlformats.org/officeDocument/2006/relationships/image" Target="../media/image16.emf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5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17.xml"/><Relationship Id="rId1" Type="http://schemas.openxmlformats.org/officeDocument/2006/relationships/tags" Target="../tags/tag3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第五章  数的存储与组织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第56课 基本排序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56180" y="614045"/>
            <a:ext cx="7978775" cy="420560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93620" y="817880"/>
            <a:ext cx="7911465" cy="458406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45515" y="356870"/>
            <a:ext cx="7498080" cy="44799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15740" y="3778885"/>
            <a:ext cx="7004685" cy="273113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1235" y="185420"/>
            <a:ext cx="7743190" cy="49199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30289"/>
          <a:stretch>
            <a:fillRect/>
          </a:stretch>
        </p:blipFill>
        <p:spPr>
          <a:xfrm>
            <a:off x="4818380" y="3691255"/>
            <a:ext cx="4998085" cy="278257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4385" y="436880"/>
            <a:ext cx="7420610" cy="55454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18604"/>
          <a:stretch>
            <a:fillRect/>
          </a:stretch>
        </p:blipFill>
        <p:spPr>
          <a:xfrm>
            <a:off x="7329170" y="3664585"/>
            <a:ext cx="4295140" cy="278130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8485" y="550545"/>
            <a:ext cx="8155940" cy="42545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20920" y="2853690"/>
            <a:ext cx="6092190" cy="366204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1015" y="180340"/>
            <a:ext cx="7117080" cy="64490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31610"/>
          <a:stretch>
            <a:fillRect/>
          </a:stretch>
        </p:blipFill>
        <p:spPr>
          <a:xfrm>
            <a:off x="5766435" y="3429000"/>
            <a:ext cx="4754880" cy="320040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17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18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YjQ3ZGM3MzMwMTRkOWM3OGEyYzE2M2E2ODg4YmIzYTk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WPS 演示</Application>
  <PresentationFormat>宽屏</PresentationFormat>
  <Paragraphs>8</Paragraphs>
  <Slides>9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20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第五章  数的存储与组织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95</cp:revision>
  <dcterms:created xsi:type="dcterms:W3CDTF">2017-08-18T03:02:00Z</dcterms:created>
  <dcterms:modified xsi:type="dcterms:W3CDTF">2024-03-25T04:33:23Z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2052-12.1.0.16250</vt:lpwstr>
  </property>
  <property fmtid="{D5CDD505-2E9C-101B-9397-08002B2CF9AE}" pid="3" name="ICV">
    <vt:lpwstr>8378C2F7853243479FABB475DB293159</vt:lpwstr>
  </property>
</Properties>
</file>