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29" r:id="rId6"/>
    <p:sldId id="431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401"/>
                <a:lumOff val="-8287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401"/>
                    <a:lumOff val="-8287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401"/>
                  <a:lumOff val="-8287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401"/>
                    <a:lumOff val="-8287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990090" y="2929255"/>
            <a:ext cx="8709660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第5课 输入函数——input()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32485" y="31750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6070"/>
            <a:r>
              <a:rPr lang="zh-CN" b="1">
                <a:ea typeface="微软雅黑" panose="020B0503020204020204" charset="-122"/>
              </a:rPr>
              <a:t>一、字符串内建函数：</a:t>
            </a:r>
            <a:r>
              <a:rPr lang="en-US" b="1">
                <a:latin typeface="黑体" panose="02010609060101010101" charset="-122"/>
                <a:ea typeface="微软雅黑" panose="020B0503020204020204" charset="-122"/>
              </a:rPr>
              <a:t>split()</a:t>
            </a:r>
            <a:endParaRPr lang="en-US" altLang="en-US" b="1">
              <a:latin typeface="黑体" panose="02010609060101010101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29690" y="1346835"/>
            <a:ext cx="9467215" cy="41357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rcRect l="-3303" r="11627"/>
          <a:stretch>
            <a:fillRect/>
          </a:stretch>
        </p:blipFill>
        <p:spPr>
          <a:xfrm>
            <a:off x="1803400" y="399415"/>
            <a:ext cx="8555355" cy="56229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2315" y="353060"/>
            <a:ext cx="9925685" cy="52317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6015" y="447040"/>
            <a:ext cx="8727440" cy="52463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7855" y="219075"/>
            <a:ext cx="8096885" cy="60509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1105" y="364490"/>
            <a:ext cx="7209790" cy="61296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770" y="1080770"/>
            <a:ext cx="7771765" cy="43770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1105" y="525145"/>
            <a:ext cx="7209790" cy="53746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04085" y="541655"/>
            <a:ext cx="8362315" cy="49968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TIzMTBmMzRlNGRjYzNhZmMyNTQ0M2U2NGNkNjA0MWM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WPS 演示</Application>
  <PresentationFormat>宽屏</PresentationFormat>
  <Paragraphs>10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黑体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62</cp:revision>
  <dcterms:created xsi:type="dcterms:W3CDTF">2017-08-18T03:02:00Z</dcterms:created>
  <dcterms:modified xsi:type="dcterms:W3CDTF">2023-10-16T02:16:46Z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