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15" r:id="rId7"/>
    <p:sldId id="516" r:id="rId8"/>
    <p:sldId id="517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5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2"/>
                <a:lumOff val="-8286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2"/>
                    <a:lumOff val="-8286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2"/>
                    <a:lumOff val="-8286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2"/>
                  <a:lumOff val="-8286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2"/>
                    <a:lumOff val="-8286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2"/>
              <a:lumOff val="-8286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10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第13课 从“存储”的角度看整数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80540" y="180340"/>
            <a:ext cx="7434580" cy="55962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rcRect r="43823" b="-3680"/>
          <a:stretch>
            <a:fillRect/>
          </a:stretch>
        </p:blipFill>
        <p:spPr>
          <a:xfrm>
            <a:off x="6663690" y="1071245"/>
            <a:ext cx="3840480" cy="37744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3765" y="791845"/>
            <a:ext cx="5276850" cy="43338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5075" y="1146175"/>
            <a:ext cx="7181850" cy="40836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9850" y="1203325"/>
            <a:ext cx="7404100" cy="44507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4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5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71</cp:revision>
  <dcterms:created xsi:type="dcterms:W3CDTF">2017-08-18T03:02:00Z</dcterms:created>
  <dcterms:modified xsi:type="dcterms:W3CDTF">2024-04-03T02:50:42Z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8378C2F7853243479FABB475DB293159</vt:lpwstr>
  </property>
</Properties>
</file>